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25"/>
  </p:notesMasterIdLst>
  <p:sldIdLst>
    <p:sldId id="256" r:id="rId2"/>
    <p:sldId id="370" r:id="rId3"/>
    <p:sldId id="257" r:id="rId4"/>
    <p:sldId id="356" r:id="rId5"/>
    <p:sldId id="299" r:id="rId6"/>
    <p:sldId id="259" r:id="rId7"/>
    <p:sldId id="261" r:id="rId8"/>
    <p:sldId id="357" r:id="rId9"/>
    <p:sldId id="264" r:id="rId10"/>
    <p:sldId id="360" r:id="rId11"/>
    <p:sldId id="361" r:id="rId12"/>
    <p:sldId id="362" r:id="rId13"/>
    <p:sldId id="363" r:id="rId14"/>
    <p:sldId id="364" r:id="rId15"/>
    <p:sldId id="313" r:id="rId16"/>
    <p:sldId id="314" r:id="rId17"/>
    <p:sldId id="317" r:id="rId18"/>
    <p:sldId id="365" r:id="rId19"/>
    <p:sldId id="366" r:id="rId20"/>
    <p:sldId id="367" r:id="rId21"/>
    <p:sldId id="280" r:id="rId22"/>
    <p:sldId id="368" r:id="rId23"/>
    <p:sldId id="35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3C1379-A885-4C10-BF83-992911981ABC}" v="343" dt="2025-10-22T15:59:41.740"/>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94660"/>
  </p:normalViewPr>
  <p:slideViewPr>
    <p:cSldViewPr snapToGrid="0">
      <p:cViewPr varScale="1">
        <p:scale>
          <a:sx n="78" d="100"/>
          <a:sy n="78" d="100"/>
        </p:scale>
        <p:origin x="7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ya Hasija" userId="d74c1101ce258878" providerId="LiveId" clId="{776B505B-DDEE-4793-AB16-3BB2EC20167A}"/>
    <pc:docChg chg="undo redo custSel addSld delSld modSld sldOrd modMainMaster">
      <pc:chgData name="Lakshya Hasija" userId="d74c1101ce258878" providerId="LiveId" clId="{776B505B-DDEE-4793-AB16-3BB2EC20167A}" dt="2025-10-22T16:00:35.883" v="3705" actId="47"/>
      <pc:docMkLst>
        <pc:docMk/>
      </pc:docMkLst>
      <pc:sldChg chg="addSp modSp new mod">
        <pc:chgData name="Lakshya Hasija" userId="d74c1101ce258878" providerId="LiveId" clId="{776B505B-DDEE-4793-AB16-3BB2EC20167A}" dt="2025-10-16T16:11:40.475" v="3434" actId="207"/>
        <pc:sldMkLst>
          <pc:docMk/>
          <pc:sldMk cId="1211353850" sldId="256"/>
        </pc:sldMkLst>
        <pc:spChg chg="mod">
          <ac:chgData name="Lakshya Hasija" userId="d74c1101ce258878" providerId="LiveId" clId="{776B505B-DDEE-4793-AB16-3BB2EC20167A}" dt="2025-10-16T16:11:37.548" v="3433" actId="207"/>
          <ac:spMkLst>
            <pc:docMk/>
            <pc:sldMk cId="1211353850" sldId="256"/>
            <ac:spMk id="2" creationId="{0C9F0B58-3F2F-0977-1291-FEEB362F78D9}"/>
          </ac:spMkLst>
        </pc:spChg>
        <pc:spChg chg="mod">
          <ac:chgData name="Lakshya Hasija" userId="d74c1101ce258878" providerId="LiveId" clId="{776B505B-DDEE-4793-AB16-3BB2EC20167A}" dt="2025-10-16T16:11:40.475" v="3434" actId="207"/>
          <ac:spMkLst>
            <pc:docMk/>
            <pc:sldMk cId="1211353850" sldId="256"/>
            <ac:spMk id="3" creationId="{EFD73082-1FA2-8BD4-1C11-32EA6147882F}"/>
          </ac:spMkLst>
        </pc:spChg>
        <pc:picChg chg="add mod modCrop">
          <ac:chgData name="Lakshya Hasija" userId="d74c1101ce258878" providerId="LiveId" clId="{776B505B-DDEE-4793-AB16-3BB2EC20167A}" dt="2025-10-16T15:41:07.506" v="2995" actId="1076"/>
          <ac:picMkLst>
            <pc:docMk/>
            <pc:sldMk cId="1211353850" sldId="256"/>
            <ac:picMk id="4" creationId="{A96321D6-87E1-09D1-6E79-BA4636D794F2}"/>
          </ac:picMkLst>
        </pc:picChg>
      </pc:sldChg>
      <pc:sldChg chg="addSp modSp new mod">
        <pc:chgData name="Lakshya Hasija" userId="d74c1101ce258878" providerId="LiveId" clId="{776B505B-DDEE-4793-AB16-3BB2EC20167A}" dt="2025-10-16T16:15:21.861" v="3489" actId="14100"/>
        <pc:sldMkLst>
          <pc:docMk/>
          <pc:sldMk cId="1655871013" sldId="257"/>
        </pc:sldMkLst>
        <pc:spChg chg="mod">
          <ac:chgData name="Lakshya Hasija" userId="d74c1101ce258878" providerId="LiveId" clId="{776B505B-DDEE-4793-AB16-3BB2EC20167A}" dt="2025-10-16T16:11:55.393" v="3437" actId="207"/>
          <ac:spMkLst>
            <pc:docMk/>
            <pc:sldMk cId="1655871013" sldId="257"/>
            <ac:spMk id="2" creationId="{E8F258CE-93FC-8EF9-BBD3-8620573B184D}"/>
          </ac:spMkLst>
        </pc:spChg>
        <pc:spChg chg="mod">
          <ac:chgData name="Lakshya Hasija" userId="d74c1101ce258878" providerId="LiveId" clId="{776B505B-DDEE-4793-AB16-3BB2EC20167A}" dt="2025-10-16T16:15:21.861" v="3489" actId="14100"/>
          <ac:spMkLst>
            <pc:docMk/>
            <pc:sldMk cId="1655871013" sldId="257"/>
            <ac:spMk id="3" creationId="{0A779426-7285-DACB-EF08-29DF5CC8C37D}"/>
          </ac:spMkLst>
        </pc:spChg>
        <pc:picChg chg="add mod">
          <ac:chgData name="Lakshya Hasija" userId="d74c1101ce258878" providerId="LiveId" clId="{776B505B-DDEE-4793-AB16-3BB2EC20167A}" dt="2025-10-04T16:50:04.022" v="563" actId="167"/>
          <ac:picMkLst>
            <pc:docMk/>
            <pc:sldMk cId="1655871013" sldId="257"/>
            <ac:picMk id="1026" creationId="{7C5BF4A5-C899-7903-5F17-F54CBF40075C}"/>
          </ac:picMkLst>
        </pc:picChg>
      </pc:sldChg>
      <pc:sldChg chg="addSp delSp modSp del mod ord">
        <pc:chgData name="Lakshya Hasija" userId="d74c1101ce258878" providerId="LiveId" clId="{776B505B-DDEE-4793-AB16-3BB2EC20167A}" dt="2025-10-22T16:00:26.648" v="3704" actId="47"/>
        <pc:sldMkLst>
          <pc:docMk/>
          <pc:sldMk cId="1569445560" sldId="258"/>
        </pc:sldMkLst>
        <pc:spChg chg="mod">
          <ac:chgData name="Lakshya Hasija" userId="d74c1101ce258878" providerId="LiveId" clId="{776B505B-DDEE-4793-AB16-3BB2EC20167A}" dt="2025-10-16T16:11:44.161" v="3435" actId="207"/>
          <ac:spMkLst>
            <pc:docMk/>
            <pc:sldMk cId="1569445560" sldId="258"/>
            <ac:spMk id="2" creationId="{F0B7646F-DC29-D823-B442-82AD986E45E2}"/>
          </ac:spMkLst>
        </pc:spChg>
        <pc:spChg chg="del mod">
          <ac:chgData name="Lakshya Hasija" userId="d74c1101ce258878" providerId="LiveId" clId="{776B505B-DDEE-4793-AB16-3BB2EC20167A}" dt="2025-10-22T15:58:38.836" v="3663" actId="478"/>
          <ac:spMkLst>
            <pc:docMk/>
            <pc:sldMk cId="1569445560" sldId="258"/>
            <ac:spMk id="3" creationId="{B4EF244C-2769-3243-15B6-15CFB2161D76}"/>
          </ac:spMkLst>
        </pc:spChg>
        <pc:spChg chg="add mod">
          <ac:chgData name="Lakshya Hasija" userId="d74c1101ce258878" providerId="LiveId" clId="{776B505B-DDEE-4793-AB16-3BB2EC20167A}" dt="2025-10-22T15:58:58.196" v="3666" actId="14100"/>
          <ac:spMkLst>
            <pc:docMk/>
            <pc:sldMk cId="1569445560" sldId="258"/>
            <ac:spMk id="5" creationId="{133B78EC-624A-79FB-AB29-C21216FA3AC1}"/>
          </ac:spMkLst>
        </pc:spChg>
      </pc:sldChg>
      <pc:sldChg chg="modSp new mod">
        <pc:chgData name="Lakshya Hasija" userId="d74c1101ce258878" providerId="LiveId" clId="{776B505B-DDEE-4793-AB16-3BB2EC20167A}" dt="2025-10-16T16:12:07.587" v="3440" actId="207"/>
        <pc:sldMkLst>
          <pc:docMk/>
          <pc:sldMk cId="199591978" sldId="259"/>
        </pc:sldMkLst>
        <pc:spChg chg="mod">
          <ac:chgData name="Lakshya Hasija" userId="d74c1101ce258878" providerId="LiveId" clId="{776B505B-DDEE-4793-AB16-3BB2EC20167A}" dt="2025-10-16T16:12:07.587" v="3440" actId="207"/>
          <ac:spMkLst>
            <pc:docMk/>
            <pc:sldMk cId="199591978" sldId="259"/>
            <ac:spMk id="2" creationId="{112E40F9-C94F-E1E5-A183-66FD836B4EDE}"/>
          </ac:spMkLst>
        </pc:spChg>
        <pc:spChg chg="mod">
          <ac:chgData name="Lakshya Hasija" userId="d74c1101ce258878" providerId="LiveId" clId="{776B505B-DDEE-4793-AB16-3BB2EC20167A}" dt="2025-10-16T15:46:31.977" v="3147" actId="1036"/>
          <ac:spMkLst>
            <pc:docMk/>
            <pc:sldMk cId="199591978" sldId="259"/>
            <ac:spMk id="3" creationId="{980D1F8E-E925-DD55-136D-2F3EDC666C4B}"/>
          </ac:spMkLst>
        </pc:spChg>
      </pc:sldChg>
      <pc:sldChg chg="addSp delSp modSp new del mod">
        <pc:chgData name="Lakshya Hasija" userId="d74c1101ce258878" providerId="LiveId" clId="{776B505B-DDEE-4793-AB16-3BB2EC20167A}" dt="2025-10-16T15:44:43.692" v="3022" actId="47"/>
        <pc:sldMkLst>
          <pc:docMk/>
          <pc:sldMk cId="1410582021" sldId="260"/>
        </pc:sldMkLst>
      </pc:sldChg>
      <pc:sldChg chg="modSp new mod">
        <pc:chgData name="Lakshya Hasija" userId="d74c1101ce258878" providerId="LiveId" clId="{776B505B-DDEE-4793-AB16-3BB2EC20167A}" dt="2025-10-22T15:33:18.593" v="3620" actId="12"/>
        <pc:sldMkLst>
          <pc:docMk/>
          <pc:sldMk cId="3470302620" sldId="261"/>
        </pc:sldMkLst>
        <pc:spChg chg="mod">
          <ac:chgData name="Lakshya Hasija" userId="d74c1101ce258878" providerId="LiveId" clId="{776B505B-DDEE-4793-AB16-3BB2EC20167A}" dt="2025-10-16T16:12:12.895" v="3441" actId="207"/>
          <ac:spMkLst>
            <pc:docMk/>
            <pc:sldMk cId="3470302620" sldId="261"/>
            <ac:spMk id="2" creationId="{F705ECAD-BCF7-95D9-EA3E-7E45E5BA187F}"/>
          </ac:spMkLst>
        </pc:spChg>
        <pc:spChg chg="mod">
          <ac:chgData name="Lakshya Hasija" userId="d74c1101ce258878" providerId="LiveId" clId="{776B505B-DDEE-4793-AB16-3BB2EC20167A}" dt="2025-10-22T15:33:18.593" v="3620" actId="12"/>
          <ac:spMkLst>
            <pc:docMk/>
            <pc:sldMk cId="3470302620" sldId="261"/>
            <ac:spMk id="3" creationId="{831DE0B2-94D6-3D37-0FDD-76CB4B8D3218}"/>
          </ac:spMkLst>
        </pc:spChg>
      </pc:sldChg>
      <pc:sldChg chg="add del">
        <pc:chgData name="Lakshya Hasija" userId="d74c1101ce258878" providerId="LiveId" clId="{776B505B-DDEE-4793-AB16-3BB2EC20167A}" dt="2025-10-04T19:28:02.091" v="2061" actId="47"/>
        <pc:sldMkLst>
          <pc:docMk/>
          <pc:sldMk cId="0" sldId="263"/>
        </pc:sldMkLst>
      </pc:sldChg>
      <pc:sldChg chg="addSp delSp modSp add mod setBg">
        <pc:chgData name="Lakshya Hasija" userId="d74c1101ce258878" providerId="LiveId" clId="{776B505B-DDEE-4793-AB16-3BB2EC20167A}" dt="2025-10-16T16:12:22.766" v="3443" actId="207"/>
        <pc:sldMkLst>
          <pc:docMk/>
          <pc:sldMk cId="0" sldId="264"/>
        </pc:sldMkLst>
        <pc:spChg chg="mod">
          <ac:chgData name="Lakshya Hasija" userId="d74c1101ce258878" providerId="LiveId" clId="{776B505B-DDEE-4793-AB16-3BB2EC20167A}" dt="2025-10-13T23:39:25.202" v="2336" actId="13822"/>
          <ac:spMkLst>
            <pc:docMk/>
            <pc:sldMk cId="0" sldId="264"/>
            <ac:spMk id="3" creationId="{00000000-0000-0000-0000-000000000000}"/>
          </ac:spMkLst>
        </pc:spChg>
        <pc:spChg chg="mod">
          <ac:chgData name="Lakshya Hasija" userId="d74c1101ce258878" providerId="LiveId" clId="{776B505B-DDEE-4793-AB16-3BB2EC20167A}" dt="2025-10-16T16:05:01.670" v="3301" actId="13822"/>
          <ac:spMkLst>
            <pc:docMk/>
            <pc:sldMk cId="0" sldId="264"/>
            <ac:spMk id="4" creationId="{00000000-0000-0000-0000-000000000000}"/>
          </ac:spMkLst>
        </pc:spChg>
        <pc:spChg chg="mod">
          <ac:chgData name="Lakshya Hasija" userId="d74c1101ce258878" providerId="LiveId" clId="{776B505B-DDEE-4793-AB16-3BB2EC20167A}" dt="2025-10-04T20:25:34.203" v="2236" actId="12788"/>
          <ac:spMkLst>
            <pc:docMk/>
            <pc:sldMk cId="0" sldId="264"/>
            <ac:spMk id="12" creationId="{00000000-0000-0000-0000-000000000000}"/>
          </ac:spMkLst>
        </pc:spChg>
        <pc:spChg chg="mod">
          <ac:chgData name="Lakshya Hasija" userId="d74c1101ce258878" providerId="LiveId" clId="{776B505B-DDEE-4793-AB16-3BB2EC20167A}" dt="2025-10-16T16:12:22.766" v="3443" actId="207"/>
          <ac:spMkLst>
            <pc:docMk/>
            <pc:sldMk cId="0" sldId="264"/>
            <ac:spMk id="13" creationId="{00000000-0000-0000-0000-000000000000}"/>
          </ac:spMkLst>
        </pc:spChg>
        <pc:spChg chg="mod">
          <ac:chgData name="Lakshya Hasija" userId="d74c1101ce258878" providerId="LiveId" clId="{776B505B-DDEE-4793-AB16-3BB2EC20167A}" dt="2025-10-04T17:38:07.680" v="989" actId="20577"/>
          <ac:spMkLst>
            <pc:docMk/>
            <pc:sldMk cId="0" sldId="264"/>
            <ac:spMk id="15" creationId="{00000000-0000-0000-0000-000000000000}"/>
          </ac:spMkLst>
        </pc:spChg>
        <pc:spChg chg="mod">
          <ac:chgData name="Lakshya Hasija" userId="d74c1101ce258878" providerId="LiveId" clId="{776B505B-DDEE-4793-AB16-3BB2EC20167A}" dt="2025-10-04T20:25:34.203" v="2236" actId="12788"/>
          <ac:spMkLst>
            <pc:docMk/>
            <pc:sldMk cId="0" sldId="264"/>
            <ac:spMk id="19" creationId="{00000000-0000-0000-0000-000000000000}"/>
          </ac:spMkLst>
        </pc:spChg>
        <pc:spChg chg="mod">
          <ac:chgData name="Lakshya Hasija" userId="d74c1101ce258878" providerId="LiveId" clId="{776B505B-DDEE-4793-AB16-3BB2EC20167A}" dt="2025-10-04T20:25:34.203" v="2236" actId="12788"/>
          <ac:spMkLst>
            <pc:docMk/>
            <pc:sldMk cId="0" sldId="264"/>
            <ac:spMk id="25" creationId="{00000000-0000-0000-0000-000000000000}"/>
          </ac:spMkLst>
        </pc:spChg>
        <pc:grpChg chg="add del mod">
          <ac:chgData name="Lakshya Hasija" userId="d74c1101ce258878" providerId="LiveId" clId="{776B505B-DDEE-4793-AB16-3BB2EC20167A}" dt="2025-10-16T16:04:58.696" v="3300" actId="478"/>
          <ac:grpSpMkLst>
            <pc:docMk/>
            <pc:sldMk cId="0" sldId="264"/>
            <ac:grpSpMk id="2" creationId="{00000000-0000-0000-0000-000000000000}"/>
          </ac:grpSpMkLst>
        </pc:grpChg>
        <pc:grpChg chg="mod">
          <ac:chgData name="Lakshya Hasija" userId="d74c1101ce258878" providerId="LiveId" clId="{776B505B-DDEE-4793-AB16-3BB2EC20167A}" dt="2025-10-04T20:25:34.203" v="2236" actId="12788"/>
          <ac:grpSpMkLst>
            <pc:docMk/>
            <pc:sldMk cId="0" sldId="264"/>
            <ac:grpSpMk id="7" creationId="{00000000-0000-0000-0000-000000000000}"/>
          </ac:grpSpMkLst>
        </pc:grpChg>
        <pc:grpChg chg="mod">
          <ac:chgData name="Lakshya Hasija" userId="d74c1101ce258878" providerId="LiveId" clId="{776B505B-DDEE-4793-AB16-3BB2EC20167A}" dt="2025-10-04T20:25:34.203" v="2236" actId="12788"/>
          <ac:grpSpMkLst>
            <pc:docMk/>
            <pc:sldMk cId="0" sldId="264"/>
            <ac:grpSpMk id="14" creationId="{00000000-0000-0000-0000-000000000000}"/>
          </ac:grpSpMkLst>
        </pc:grpChg>
        <pc:grpChg chg="mod">
          <ac:chgData name="Lakshya Hasija" userId="d74c1101ce258878" providerId="LiveId" clId="{776B505B-DDEE-4793-AB16-3BB2EC20167A}" dt="2025-10-04T20:25:34.203" v="2236" actId="12788"/>
          <ac:grpSpMkLst>
            <pc:docMk/>
            <pc:sldMk cId="0" sldId="264"/>
            <ac:grpSpMk id="20" creationId="{00000000-0000-0000-0000-000000000000}"/>
          </ac:grpSpMkLst>
        </pc:grpChg>
      </pc:sldChg>
      <pc:sldChg chg="modSp add del mod">
        <pc:chgData name="Lakshya Hasija" userId="d74c1101ce258878" providerId="LiveId" clId="{776B505B-DDEE-4793-AB16-3BB2EC20167A}" dt="2025-10-04T19:28:08.278" v="2062" actId="47"/>
        <pc:sldMkLst>
          <pc:docMk/>
          <pc:sldMk cId="2688985560" sldId="269"/>
        </pc:sldMkLst>
      </pc:sldChg>
      <pc:sldChg chg="addSp delSp modSp add mod">
        <pc:chgData name="Lakshya Hasija" userId="d74c1101ce258878" providerId="LiveId" clId="{776B505B-DDEE-4793-AB16-3BB2EC20167A}" dt="2025-10-14T00:04:24.250" v="2843" actId="1038"/>
        <pc:sldMkLst>
          <pc:docMk/>
          <pc:sldMk cId="3108610197" sldId="272"/>
        </pc:sldMkLst>
      </pc:sldChg>
      <pc:sldChg chg="addSp delSp modSp add mod">
        <pc:chgData name="Lakshya Hasija" userId="d74c1101ce258878" providerId="LiveId" clId="{776B505B-DDEE-4793-AB16-3BB2EC20167A}" dt="2025-10-14T00:04:33.315" v="2844"/>
        <pc:sldMkLst>
          <pc:docMk/>
          <pc:sldMk cId="593939052" sldId="273"/>
        </pc:sldMkLst>
      </pc:sldChg>
      <pc:sldChg chg="modSp add del">
        <pc:chgData name="Lakshya Hasija" userId="d74c1101ce258878" providerId="LiveId" clId="{776B505B-DDEE-4793-AB16-3BB2EC20167A}" dt="2025-10-04T18:29:08.056" v="1688" actId="2696"/>
        <pc:sldMkLst>
          <pc:docMk/>
          <pc:sldMk cId="0" sldId="274"/>
        </pc:sldMkLst>
      </pc:sldChg>
      <pc:sldChg chg="modSp add del">
        <pc:chgData name="Lakshya Hasija" userId="d74c1101ce258878" providerId="LiveId" clId="{776B505B-DDEE-4793-AB16-3BB2EC20167A}" dt="2025-10-04T18:29:08.056" v="1688" actId="2696"/>
        <pc:sldMkLst>
          <pc:docMk/>
          <pc:sldMk cId="0" sldId="275"/>
        </pc:sldMkLst>
      </pc:sldChg>
      <pc:sldChg chg="modSp add del mod">
        <pc:chgData name="Lakshya Hasija" userId="d74c1101ce258878" providerId="LiveId" clId="{776B505B-DDEE-4793-AB16-3BB2EC20167A}" dt="2025-10-04T18:29:08.056" v="1688" actId="2696"/>
        <pc:sldMkLst>
          <pc:docMk/>
          <pc:sldMk cId="0" sldId="277"/>
        </pc:sldMkLst>
      </pc:sldChg>
      <pc:sldChg chg="modSp add mod">
        <pc:chgData name="Lakshya Hasija" userId="d74c1101ce258878" providerId="LiveId" clId="{776B505B-DDEE-4793-AB16-3BB2EC20167A}" dt="2025-10-16T15:39:40.420" v="2900" actId="27636"/>
        <pc:sldMkLst>
          <pc:docMk/>
          <pc:sldMk cId="0" sldId="278"/>
        </pc:sldMkLst>
      </pc:sldChg>
      <pc:sldChg chg="modSp add mod">
        <pc:chgData name="Lakshya Hasija" userId="d74c1101ce258878" providerId="LiveId" clId="{776B505B-DDEE-4793-AB16-3BB2EC20167A}" dt="2025-10-16T17:48:31.822" v="3518" actId="207"/>
        <pc:sldMkLst>
          <pc:docMk/>
          <pc:sldMk cId="0" sldId="280"/>
        </pc:sldMkLst>
        <pc:spChg chg="mod">
          <ac:chgData name="Lakshya Hasija" userId="d74c1101ce258878" providerId="LiveId" clId="{776B505B-DDEE-4793-AB16-3BB2EC20167A}" dt="2025-10-16T17:48:31.822" v="3518" actId="207"/>
          <ac:spMkLst>
            <pc:docMk/>
            <pc:sldMk cId="0" sldId="280"/>
            <ac:spMk id="2" creationId="{00000000-0000-0000-0000-000000000000}"/>
          </ac:spMkLst>
        </pc:spChg>
        <pc:spChg chg="mod">
          <ac:chgData name="Lakshya Hasija" userId="d74c1101ce258878" providerId="LiveId" clId="{776B505B-DDEE-4793-AB16-3BB2EC20167A}" dt="2025-10-14T00:06:46.684" v="2896" actId="1036"/>
          <ac:spMkLst>
            <pc:docMk/>
            <pc:sldMk cId="0" sldId="280"/>
            <ac:spMk id="3" creationId="{00000000-0000-0000-0000-000000000000}"/>
          </ac:spMkLst>
        </pc:spChg>
      </pc:sldChg>
      <pc:sldChg chg="add del">
        <pc:chgData name="Lakshya Hasija" userId="d74c1101ce258878" providerId="LiveId" clId="{776B505B-DDEE-4793-AB16-3BB2EC20167A}" dt="2025-10-04T18:02:26.183" v="1352" actId="47"/>
        <pc:sldMkLst>
          <pc:docMk/>
          <pc:sldMk cId="621575223" sldId="293"/>
        </pc:sldMkLst>
      </pc:sldChg>
      <pc:sldChg chg="add del">
        <pc:chgData name="Lakshya Hasija" userId="d74c1101ce258878" providerId="LiveId" clId="{776B505B-DDEE-4793-AB16-3BB2EC20167A}" dt="2025-10-04T18:28:50.509" v="1687" actId="47"/>
        <pc:sldMkLst>
          <pc:docMk/>
          <pc:sldMk cId="225124795" sldId="294"/>
        </pc:sldMkLst>
      </pc:sldChg>
      <pc:sldChg chg="add del">
        <pc:chgData name="Lakshya Hasija" userId="d74c1101ce258878" providerId="LiveId" clId="{776B505B-DDEE-4793-AB16-3BB2EC20167A}" dt="2025-10-04T18:09:50.478" v="1462" actId="47"/>
        <pc:sldMkLst>
          <pc:docMk/>
          <pc:sldMk cId="4187214297" sldId="295"/>
        </pc:sldMkLst>
      </pc:sldChg>
      <pc:sldChg chg="modSp add del mod">
        <pc:chgData name="Lakshya Hasija" userId="d74c1101ce258878" providerId="LiveId" clId="{776B505B-DDEE-4793-AB16-3BB2EC20167A}" dt="2025-10-04T18:09:51.443" v="1463" actId="47"/>
        <pc:sldMkLst>
          <pc:docMk/>
          <pc:sldMk cId="3756848610" sldId="296"/>
        </pc:sldMkLst>
      </pc:sldChg>
      <pc:sldChg chg="add del">
        <pc:chgData name="Lakshya Hasija" userId="d74c1101ce258878" providerId="LiveId" clId="{776B505B-DDEE-4793-AB16-3BB2EC20167A}" dt="2025-10-04T18:09:52.263" v="1464" actId="47"/>
        <pc:sldMkLst>
          <pc:docMk/>
          <pc:sldMk cId="3654162864" sldId="297"/>
        </pc:sldMkLst>
      </pc:sldChg>
      <pc:sldChg chg="add del">
        <pc:chgData name="Lakshya Hasija" userId="d74c1101ce258878" providerId="LiveId" clId="{776B505B-DDEE-4793-AB16-3BB2EC20167A}" dt="2025-10-04T18:09:53.294" v="1465" actId="47"/>
        <pc:sldMkLst>
          <pc:docMk/>
          <pc:sldMk cId="2101743251" sldId="298"/>
        </pc:sldMkLst>
      </pc:sldChg>
      <pc:sldChg chg="addSp modSp new mod">
        <pc:chgData name="Lakshya Hasija" userId="d74c1101ce258878" providerId="LiveId" clId="{776B505B-DDEE-4793-AB16-3BB2EC20167A}" dt="2025-10-16T16:12:03.751" v="3439" actId="207"/>
        <pc:sldMkLst>
          <pc:docMk/>
          <pc:sldMk cId="18769803" sldId="299"/>
        </pc:sldMkLst>
        <pc:spChg chg="mod">
          <ac:chgData name="Lakshya Hasija" userId="d74c1101ce258878" providerId="LiveId" clId="{776B505B-DDEE-4793-AB16-3BB2EC20167A}" dt="2025-10-16T16:12:03.751" v="3439" actId="207"/>
          <ac:spMkLst>
            <pc:docMk/>
            <pc:sldMk cId="18769803" sldId="299"/>
            <ac:spMk id="2" creationId="{F1A2557E-DB62-EAE3-7307-58795F0DC403}"/>
          </ac:spMkLst>
        </pc:spChg>
        <pc:picChg chg="add mod">
          <ac:chgData name="Lakshya Hasija" userId="d74c1101ce258878" providerId="LiveId" clId="{776B505B-DDEE-4793-AB16-3BB2EC20167A}" dt="2025-10-16T15:45:31.620" v="3097" actId="1076"/>
          <ac:picMkLst>
            <pc:docMk/>
            <pc:sldMk cId="18769803" sldId="299"/>
            <ac:picMk id="4" creationId="{198765F4-CA6A-4774-ACC2-7EA5EDACC6FC}"/>
          </ac:picMkLst>
        </pc:picChg>
      </pc:sldChg>
      <pc:sldChg chg="add del">
        <pc:chgData name="Lakshya Hasija" userId="d74c1101ce258878" providerId="LiveId" clId="{776B505B-DDEE-4793-AB16-3BB2EC20167A}" dt="2025-10-04T18:02:28.580" v="1353" actId="47"/>
        <pc:sldMkLst>
          <pc:docMk/>
          <pc:sldMk cId="2211995718" sldId="300"/>
        </pc:sldMkLst>
      </pc:sldChg>
      <pc:sldChg chg="add del">
        <pc:chgData name="Lakshya Hasija" userId="d74c1101ce258878" providerId="LiveId" clId="{776B505B-DDEE-4793-AB16-3BB2EC20167A}" dt="2025-10-04T18:09:57.546" v="1466" actId="47"/>
        <pc:sldMkLst>
          <pc:docMk/>
          <pc:sldMk cId="1858953736" sldId="301"/>
        </pc:sldMkLst>
      </pc:sldChg>
      <pc:sldChg chg="modSp add del">
        <pc:chgData name="Lakshya Hasija" userId="d74c1101ce258878" providerId="LiveId" clId="{776B505B-DDEE-4793-AB16-3BB2EC20167A}" dt="2025-10-04T18:29:08.056" v="1688" actId="2696"/>
        <pc:sldMkLst>
          <pc:docMk/>
          <pc:sldMk cId="0" sldId="302"/>
        </pc:sldMkLst>
      </pc:sldChg>
      <pc:sldChg chg="modSp add del">
        <pc:chgData name="Lakshya Hasija" userId="d74c1101ce258878" providerId="LiveId" clId="{776B505B-DDEE-4793-AB16-3BB2EC20167A}" dt="2025-10-04T18:29:08.056" v="1688" actId="2696"/>
        <pc:sldMkLst>
          <pc:docMk/>
          <pc:sldMk cId="0" sldId="303"/>
        </pc:sldMkLst>
      </pc:sldChg>
      <pc:sldChg chg="delSp add del mod">
        <pc:chgData name="Lakshya Hasija" userId="d74c1101ce258878" providerId="LiveId" clId="{776B505B-DDEE-4793-AB16-3BB2EC20167A}" dt="2025-10-04T18:11:35.459" v="1520" actId="47"/>
        <pc:sldMkLst>
          <pc:docMk/>
          <pc:sldMk cId="1503115517" sldId="304"/>
        </pc:sldMkLst>
      </pc:sldChg>
      <pc:sldChg chg="new del">
        <pc:chgData name="Lakshya Hasija" userId="d74c1101ce258878" providerId="LiveId" clId="{776B505B-DDEE-4793-AB16-3BB2EC20167A}" dt="2025-10-04T09:25:01.020" v="391" actId="47"/>
        <pc:sldMkLst>
          <pc:docMk/>
          <pc:sldMk cId="1772763064" sldId="304"/>
        </pc:sldMkLst>
      </pc:sldChg>
      <pc:sldChg chg="modSp new del mod ord">
        <pc:chgData name="Lakshya Hasija" userId="d74c1101ce258878" providerId="LiveId" clId="{776B505B-DDEE-4793-AB16-3BB2EC20167A}" dt="2025-10-16T16:04:20.602" v="3291" actId="47"/>
        <pc:sldMkLst>
          <pc:docMk/>
          <pc:sldMk cId="64064600" sldId="305"/>
        </pc:sldMkLst>
      </pc:sldChg>
      <pc:sldChg chg="addSp delSp modSp new del mod">
        <pc:chgData name="Lakshya Hasija" userId="d74c1101ce258878" providerId="LiveId" clId="{776B505B-DDEE-4793-AB16-3BB2EC20167A}" dt="2025-10-04T16:57:19.217" v="587" actId="2696"/>
        <pc:sldMkLst>
          <pc:docMk/>
          <pc:sldMk cId="2849168714" sldId="306"/>
        </pc:sldMkLst>
      </pc:sldChg>
      <pc:sldChg chg="addSp delSp modSp add mod">
        <pc:chgData name="Lakshya Hasija" userId="d74c1101ce258878" providerId="LiveId" clId="{776B505B-DDEE-4793-AB16-3BB2EC20167A}" dt="2025-10-16T16:10:39.727" v="3429" actId="14100"/>
        <pc:sldMkLst>
          <pc:docMk/>
          <pc:sldMk cId="296440836" sldId="307"/>
        </pc:sldMkLst>
      </pc:sldChg>
      <pc:sldChg chg="addSp delSp modSp add mod">
        <pc:chgData name="Lakshya Hasija" userId="d74c1101ce258878" providerId="LiveId" clId="{776B505B-DDEE-4793-AB16-3BB2EC20167A}" dt="2025-10-14T00:00:41.554" v="2791" actId="14100"/>
        <pc:sldMkLst>
          <pc:docMk/>
          <pc:sldMk cId="1090338368" sldId="308"/>
        </pc:sldMkLst>
      </pc:sldChg>
      <pc:sldChg chg="addSp delSp modSp add mod">
        <pc:chgData name="Lakshya Hasija" userId="d74c1101ce258878" providerId="LiveId" clId="{776B505B-DDEE-4793-AB16-3BB2EC20167A}" dt="2025-10-13T23:59:45.002" v="2720" actId="1037"/>
        <pc:sldMkLst>
          <pc:docMk/>
          <pc:sldMk cId="4169092606" sldId="309"/>
        </pc:sldMkLst>
      </pc:sldChg>
      <pc:sldChg chg="delSp modSp add mod">
        <pc:chgData name="Lakshya Hasija" userId="d74c1101ce258878" providerId="LiveId" clId="{776B505B-DDEE-4793-AB16-3BB2EC20167A}" dt="2025-10-13T23:54:35.648" v="2655" actId="404"/>
        <pc:sldMkLst>
          <pc:docMk/>
          <pc:sldMk cId="2142047713" sldId="310"/>
        </pc:sldMkLst>
      </pc:sldChg>
      <pc:sldChg chg="delSp modSp add del mod">
        <pc:chgData name="Lakshya Hasija" userId="d74c1101ce258878" providerId="LiveId" clId="{776B505B-DDEE-4793-AB16-3BB2EC20167A}" dt="2025-10-04T18:07:47.083" v="1420" actId="47"/>
        <pc:sldMkLst>
          <pc:docMk/>
          <pc:sldMk cId="2269755858" sldId="311"/>
        </pc:sldMkLst>
      </pc:sldChg>
      <pc:sldChg chg="addSp delSp modSp add del mod">
        <pc:chgData name="Lakshya Hasija" userId="d74c1101ce258878" providerId="LiveId" clId="{776B505B-DDEE-4793-AB16-3BB2EC20167A}" dt="2025-10-04T19:25:15.120" v="2023" actId="47"/>
        <pc:sldMkLst>
          <pc:docMk/>
          <pc:sldMk cId="0" sldId="312"/>
        </pc:sldMkLst>
      </pc:sldChg>
      <pc:sldChg chg="add del">
        <pc:chgData name="Lakshya Hasija" userId="d74c1101ce258878" providerId="LiveId" clId="{776B505B-DDEE-4793-AB16-3BB2EC20167A}" dt="2025-10-04T10:01:21.540" v="410"/>
        <pc:sldMkLst>
          <pc:docMk/>
          <pc:sldMk cId="172166344" sldId="312"/>
        </pc:sldMkLst>
      </pc:sldChg>
      <pc:sldChg chg="addSp delSp modSp new mod">
        <pc:chgData name="Lakshya Hasija" userId="d74c1101ce258878" providerId="LiveId" clId="{776B505B-DDEE-4793-AB16-3BB2EC20167A}" dt="2025-10-14T00:03:21.943" v="2813" actId="255"/>
        <pc:sldMkLst>
          <pc:docMk/>
          <pc:sldMk cId="253142841" sldId="313"/>
        </pc:sldMkLst>
        <pc:spChg chg="mod">
          <ac:chgData name="Lakshya Hasija" userId="d74c1101ce258878" providerId="LiveId" clId="{776B505B-DDEE-4793-AB16-3BB2EC20167A}" dt="2025-10-04T17:59:51.054" v="1351" actId="255"/>
          <ac:spMkLst>
            <pc:docMk/>
            <pc:sldMk cId="253142841" sldId="313"/>
            <ac:spMk id="2" creationId="{508C1612-554B-D4B8-136D-41161715D0A5}"/>
          </ac:spMkLst>
        </pc:spChg>
        <pc:spChg chg="add del mod">
          <ac:chgData name="Lakshya Hasija" userId="d74c1101ce258878" providerId="LiveId" clId="{776B505B-DDEE-4793-AB16-3BB2EC20167A}" dt="2025-10-14T00:03:21.943" v="2813" actId="255"/>
          <ac:spMkLst>
            <pc:docMk/>
            <pc:sldMk cId="253142841" sldId="313"/>
            <ac:spMk id="3" creationId="{040DA848-B0DB-2FF7-DAFE-A22E6E92BE57}"/>
          </ac:spMkLst>
        </pc:spChg>
      </pc:sldChg>
      <pc:sldChg chg="add del">
        <pc:chgData name="Lakshya Hasija" userId="d74c1101ce258878" providerId="LiveId" clId="{776B505B-DDEE-4793-AB16-3BB2EC20167A}" dt="2025-10-04T10:01:21.540" v="410"/>
        <pc:sldMkLst>
          <pc:docMk/>
          <pc:sldMk cId="4240867000" sldId="313"/>
        </pc:sldMkLst>
      </pc:sldChg>
      <pc:sldChg chg="add del">
        <pc:chgData name="Lakshya Hasija" userId="d74c1101ce258878" providerId="LiveId" clId="{776B505B-DDEE-4793-AB16-3BB2EC20167A}" dt="2025-10-04T10:01:21.540" v="410"/>
        <pc:sldMkLst>
          <pc:docMk/>
          <pc:sldMk cId="2121732252" sldId="314"/>
        </pc:sldMkLst>
      </pc:sldChg>
      <pc:sldChg chg="modSp new mod">
        <pc:chgData name="Lakshya Hasija" userId="d74c1101ce258878" providerId="LiveId" clId="{776B505B-DDEE-4793-AB16-3BB2EC20167A}" dt="2025-10-14T00:03:34.284" v="2817" actId="20577"/>
        <pc:sldMkLst>
          <pc:docMk/>
          <pc:sldMk cId="2917463016" sldId="314"/>
        </pc:sldMkLst>
        <pc:spChg chg="mod">
          <ac:chgData name="Lakshya Hasija" userId="d74c1101ce258878" providerId="LiveId" clId="{776B505B-DDEE-4793-AB16-3BB2EC20167A}" dt="2025-10-04T18:05:37.633" v="1360" actId="14100"/>
          <ac:spMkLst>
            <pc:docMk/>
            <pc:sldMk cId="2917463016" sldId="314"/>
            <ac:spMk id="2" creationId="{665078C4-8F79-F5C4-A5AB-CF77AA114018}"/>
          </ac:spMkLst>
        </pc:spChg>
        <pc:spChg chg="mod">
          <ac:chgData name="Lakshya Hasija" userId="d74c1101ce258878" providerId="LiveId" clId="{776B505B-DDEE-4793-AB16-3BB2EC20167A}" dt="2025-10-14T00:03:34.284" v="2817" actId="20577"/>
          <ac:spMkLst>
            <pc:docMk/>
            <pc:sldMk cId="2917463016" sldId="314"/>
            <ac:spMk id="3" creationId="{7B947D9A-8481-F9C9-9EC0-701AD6A8266F}"/>
          </ac:spMkLst>
        </pc:spChg>
      </pc:sldChg>
      <pc:sldChg chg="new del ord">
        <pc:chgData name="Lakshya Hasija" userId="d74c1101ce258878" providerId="LiveId" clId="{776B505B-DDEE-4793-AB16-3BB2EC20167A}" dt="2025-10-04T18:08:47.291" v="1460" actId="47"/>
        <pc:sldMkLst>
          <pc:docMk/>
          <pc:sldMk cId="777109081" sldId="315"/>
        </pc:sldMkLst>
      </pc:sldChg>
      <pc:sldChg chg="add del">
        <pc:chgData name="Lakshya Hasija" userId="d74c1101ce258878" providerId="LiveId" clId="{776B505B-DDEE-4793-AB16-3BB2EC20167A}" dt="2025-10-04T10:01:21.540" v="410"/>
        <pc:sldMkLst>
          <pc:docMk/>
          <pc:sldMk cId="3852622638" sldId="315"/>
        </pc:sldMkLst>
      </pc:sldChg>
      <pc:sldChg chg="new del">
        <pc:chgData name="Lakshya Hasija" userId="d74c1101ce258878" providerId="LiveId" clId="{776B505B-DDEE-4793-AB16-3BB2EC20167A}" dt="2025-10-04T18:08:48.077" v="1461" actId="47"/>
        <pc:sldMkLst>
          <pc:docMk/>
          <pc:sldMk cId="1000220283" sldId="316"/>
        </pc:sldMkLst>
      </pc:sldChg>
      <pc:sldChg chg="add del">
        <pc:chgData name="Lakshya Hasija" userId="d74c1101ce258878" providerId="LiveId" clId="{776B505B-DDEE-4793-AB16-3BB2EC20167A}" dt="2025-10-04T10:01:21.540" v="410"/>
        <pc:sldMkLst>
          <pc:docMk/>
          <pc:sldMk cId="1349739403" sldId="316"/>
        </pc:sldMkLst>
      </pc:sldChg>
      <pc:sldChg chg="add del">
        <pc:chgData name="Lakshya Hasija" userId="d74c1101ce258878" providerId="LiveId" clId="{776B505B-DDEE-4793-AB16-3BB2EC20167A}" dt="2025-10-04T10:01:21.540" v="410"/>
        <pc:sldMkLst>
          <pc:docMk/>
          <pc:sldMk cId="1218434817" sldId="317"/>
        </pc:sldMkLst>
      </pc:sldChg>
      <pc:sldChg chg="modSp new mod ord">
        <pc:chgData name="Lakshya Hasija" userId="d74c1101ce258878" providerId="LiveId" clId="{776B505B-DDEE-4793-AB16-3BB2EC20167A}" dt="2025-10-14T00:03:42.890" v="2818" actId="255"/>
        <pc:sldMkLst>
          <pc:docMk/>
          <pc:sldMk cId="2448386394" sldId="317"/>
        </pc:sldMkLst>
        <pc:spChg chg="mod">
          <ac:chgData name="Lakshya Hasija" userId="d74c1101ce258878" providerId="LiveId" clId="{776B505B-DDEE-4793-AB16-3BB2EC20167A}" dt="2025-10-04T18:11:45.161" v="1521" actId="14100"/>
          <ac:spMkLst>
            <pc:docMk/>
            <pc:sldMk cId="2448386394" sldId="317"/>
            <ac:spMk id="2" creationId="{27DC556A-D115-E66E-4BC5-A8EC50FAAF58}"/>
          </ac:spMkLst>
        </pc:spChg>
        <pc:spChg chg="mod">
          <ac:chgData name="Lakshya Hasija" userId="d74c1101ce258878" providerId="LiveId" clId="{776B505B-DDEE-4793-AB16-3BB2EC20167A}" dt="2025-10-14T00:03:42.890" v="2818" actId="255"/>
          <ac:spMkLst>
            <pc:docMk/>
            <pc:sldMk cId="2448386394" sldId="317"/>
            <ac:spMk id="3" creationId="{410562F1-0B29-FDAD-AFC2-304067C29703}"/>
          </ac:spMkLst>
        </pc:spChg>
      </pc:sldChg>
      <pc:sldChg chg="modSp new del mod">
        <pc:chgData name="Lakshya Hasija" userId="d74c1101ce258878" providerId="LiveId" clId="{776B505B-DDEE-4793-AB16-3BB2EC20167A}" dt="2025-10-04T19:27:12.729" v="2051" actId="47"/>
        <pc:sldMkLst>
          <pc:docMk/>
          <pc:sldMk cId="3975645126" sldId="318"/>
        </pc:sldMkLst>
      </pc:sldChg>
      <pc:sldChg chg="addSp delSp modSp add mod">
        <pc:chgData name="Lakshya Hasija" userId="d74c1101ce258878" providerId="LiveId" clId="{776B505B-DDEE-4793-AB16-3BB2EC20167A}" dt="2025-10-16T16:13:24.755" v="3446" actId="12"/>
        <pc:sldMkLst>
          <pc:docMk/>
          <pc:sldMk cId="2745042560" sldId="319"/>
        </pc:sldMkLst>
      </pc:sldChg>
      <pc:sldChg chg="addSp delSp modSp add del mod">
        <pc:chgData name="Lakshya Hasija" userId="d74c1101ce258878" providerId="LiveId" clId="{776B505B-DDEE-4793-AB16-3BB2EC20167A}" dt="2025-10-16T17:49:53.184" v="3552" actId="47"/>
        <pc:sldMkLst>
          <pc:docMk/>
          <pc:sldMk cId="551742997" sldId="320"/>
        </pc:sldMkLst>
      </pc:sldChg>
      <pc:sldChg chg="add del">
        <pc:chgData name="Lakshya Hasija" userId="d74c1101ce258878" providerId="LiveId" clId="{776B505B-DDEE-4793-AB16-3BB2EC20167A}" dt="2025-10-04T19:29:11.897" v="2073" actId="47"/>
        <pc:sldMkLst>
          <pc:docMk/>
          <pc:sldMk cId="85318187" sldId="354"/>
        </pc:sldMkLst>
      </pc:sldChg>
      <pc:sldChg chg="addSp delSp modSp new mod">
        <pc:chgData name="Lakshya Hasija" userId="d74c1101ce258878" providerId="LiveId" clId="{776B505B-DDEE-4793-AB16-3BB2EC20167A}" dt="2025-10-16T17:47:44.524" v="3513" actId="1035"/>
        <pc:sldMkLst>
          <pc:docMk/>
          <pc:sldMk cId="47006494" sldId="355"/>
        </pc:sldMkLst>
        <pc:spChg chg="add mod">
          <ac:chgData name="Lakshya Hasija" userId="d74c1101ce258878" providerId="LiveId" clId="{776B505B-DDEE-4793-AB16-3BB2EC20167A}" dt="2025-10-04T19:29:16.225" v="2074" actId="1076"/>
          <ac:spMkLst>
            <pc:docMk/>
            <pc:sldMk cId="47006494" sldId="355"/>
            <ac:spMk id="4" creationId="{ACC63FAE-076F-564F-78F8-1D301ADAC2BD}"/>
          </ac:spMkLst>
        </pc:spChg>
        <pc:picChg chg="add mod">
          <ac:chgData name="Lakshya Hasija" userId="d74c1101ce258878" providerId="LiveId" clId="{776B505B-DDEE-4793-AB16-3BB2EC20167A}" dt="2025-10-16T17:47:34.432" v="3504" actId="1036"/>
          <ac:picMkLst>
            <pc:docMk/>
            <pc:sldMk cId="47006494" sldId="355"/>
            <ac:picMk id="5" creationId="{DEB61612-ED56-1ABA-1D95-BF8287162FC5}"/>
          </ac:picMkLst>
        </pc:picChg>
        <pc:picChg chg="add mod">
          <ac:chgData name="Lakshya Hasija" userId="d74c1101ce258878" providerId="LiveId" clId="{776B505B-DDEE-4793-AB16-3BB2EC20167A}" dt="2025-10-16T17:47:44.524" v="3513" actId="1035"/>
          <ac:picMkLst>
            <pc:docMk/>
            <pc:sldMk cId="47006494" sldId="355"/>
            <ac:picMk id="7" creationId="{13B160B2-ADD9-7ABF-66FD-6C6CAE46D640}"/>
          </ac:picMkLst>
        </pc:picChg>
      </pc:sldChg>
      <pc:sldChg chg="modSp add mod">
        <pc:chgData name="Lakshya Hasija" userId="d74c1101ce258878" providerId="LiveId" clId="{776B505B-DDEE-4793-AB16-3BB2EC20167A}" dt="2025-10-16T16:12:00.360" v="3438" actId="207"/>
        <pc:sldMkLst>
          <pc:docMk/>
          <pc:sldMk cId="3742729580" sldId="356"/>
        </pc:sldMkLst>
        <pc:spChg chg="mod">
          <ac:chgData name="Lakshya Hasija" userId="d74c1101ce258878" providerId="LiveId" clId="{776B505B-DDEE-4793-AB16-3BB2EC20167A}" dt="2025-10-16T16:12:00.360" v="3438" actId="207"/>
          <ac:spMkLst>
            <pc:docMk/>
            <pc:sldMk cId="3742729580" sldId="356"/>
            <ac:spMk id="2" creationId="{FB751AC2-EF7B-2480-5E28-681E4C9AFD84}"/>
          </ac:spMkLst>
        </pc:spChg>
        <pc:spChg chg="mod">
          <ac:chgData name="Lakshya Hasija" userId="d74c1101ce258878" providerId="LiveId" clId="{776B505B-DDEE-4793-AB16-3BB2EC20167A}" dt="2025-10-16T15:44:39.661" v="3021" actId="404"/>
          <ac:spMkLst>
            <pc:docMk/>
            <pc:sldMk cId="3742729580" sldId="356"/>
            <ac:spMk id="3" creationId="{DA8442DA-D8F5-7294-B6B9-852A1C21C076}"/>
          </ac:spMkLst>
        </pc:spChg>
      </pc:sldChg>
      <pc:sldChg chg="modSp add mod">
        <pc:chgData name="Lakshya Hasija" userId="d74c1101ce258878" providerId="LiveId" clId="{776B505B-DDEE-4793-AB16-3BB2EC20167A}" dt="2025-10-16T16:12:18.143" v="3442" actId="207"/>
        <pc:sldMkLst>
          <pc:docMk/>
          <pc:sldMk cId="1467360780" sldId="357"/>
        </pc:sldMkLst>
        <pc:spChg chg="mod">
          <ac:chgData name="Lakshya Hasija" userId="d74c1101ce258878" providerId="LiveId" clId="{776B505B-DDEE-4793-AB16-3BB2EC20167A}" dt="2025-10-16T16:12:18.143" v="3442" actId="207"/>
          <ac:spMkLst>
            <pc:docMk/>
            <pc:sldMk cId="1467360780" sldId="357"/>
            <ac:spMk id="2" creationId="{3CD939D8-D613-41C9-0D5C-616199419489}"/>
          </ac:spMkLst>
        </pc:spChg>
        <pc:spChg chg="mod">
          <ac:chgData name="Lakshya Hasija" userId="d74c1101ce258878" providerId="LiveId" clId="{776B505B-DDEE-4793-AB16-3BB2EC20167A}" dt="2025-10-16T16:04:46.433" v="3298" actId="403"/>
          <ac:spMkLst>
            <pc:docMk/>
            <pc:sldMk cId="1467360780" sldId="357"/>
            <ac:spMk id="3" creationId="{CEBE600B-1A12-D3CD-6B9D-F597D77E2E2C}"/>
          </ac:spMkLst>
        </pc:spChg>
      </pc:sldChg>
      <pc:sldChg chg="modSp add mod">
        <pc:chgData name="Lakshya Hasija" userId="d74c1101ce258878" providerId="LiveId" clId="{776B505B-DDEE-4793-AB16-3BB2EC20167A}" dt="2025-10-16T16:11:31.206" v="3432" actId="207"/>
        <pc:sldMkLst>
          <pc:docMk/>
          <pc:sldMk cId="1055821302" sldId="358"/>
        </pc:sldMkLst>
      </pc:sldChg>
      <pc:sldChg chg="modSp add mod">
        <pc:chgData name="Lakshya Hasija" userId="d74c1101ce258878" providerId="LiveId" clId="{776B505B-DDEE-4793-AB16-3BB2EC20167A}" dt="2025-10-16T16:14:05.004" v="3449" actId="207"/>
        <pc:sldMkLst>
          <pc:docMk/>
          <pc:sldMk cId="3779711019" sldId="359"/>
        </pc:sldMkLst>
      </pc:sldChg>
      <pc:sldChg chg="modSp mod">
        <pc:chgData name="Lakshya Hasija" userId="d74c1101ce258878" providerId="LiveId" clId="{776B505B-DDEE-4793-AB16-3BB2EC20167A}" dt="2025-10-16T17:48:35.107" v="3519" actId="207"/>
        <pc:sldMkLst>
          <pc:docMk/>
          <pc:sldMk cId="3304435898" sldId="367"/>
        </pc:sldMkLst>
        <pc:spChg chg="mod">
          <ac:chgData name="Lakshya Hasija" userId="d74c1101ce258878" providerId="LiveId" clId="{776B505B-DDEE-4793-AB16-3BB2EC20167A}" dt="2025-10-16T17:48:35.107" v="3519" actId="207"/>
          <ac:spMkLst>
            <pc:docMk/>
            <pc:sldMk cId="3304435898" sldId="367"/>
            <ac:spMk id="2" creationId="{519A546B-9183-9829-A0ED-BD69457C67CB}"/>
          </ac:spMkLst>
        </pc:spChg>
      </pc:sldChg>
      <pc:sldChg chg="addSp modSp add mod">
        <pc:chgData name="Lakshya Hasija" userId="d74c1101ce258878" providerId="LiveId" clId="{776B505B-DDEE-4793-AB16-3BB2EC20167A}" dt="2025-10-16T17:50:15.480" v="3554"/>
        <pc:sldMkLst>
          <pc:docMk/>
          <pc:sldMk cId="1710584877" sldId="368"/>
        </pc:sldMkLst>
        <pc:spChg chg="mod">
          <ac:chgData name="Lakshya Hasija" userId="d74c1101ce258878" providerId="LiveId" clId="{776B505B-DDEE-4793-AB16-3BB2EC20167A}" dt="2025-10-16T17:48:28.458" v="3517" actId="207"/>
          <ac:spMkLst>
            <pc:docMk/>
            <pc:sldMk cId="1710584877" sldId="368"/>
            <ac:spMk id="2" creationId="{16808D48-CF4B-74DE-0BDD-6F06188620BE}"/>
          </ac:spMkLst>
        </pc:spChg>
        <pc:spChg chg="mod">
          <ac:chgData name="Lakshya Hasija" userId="d74c1101ce258878" providerId="LiveId" clId="{776B505B-DDEE-4793-AB16-3BB2EC20167A}" dt="2025-10-16T17:49:49.063" v="3551" actId="1037"/>
          <ac:spMkLst>
            <pc:docMk/>
            <pc:sldMk cId="1710584877" sldId="368"/>
            <ac:spMk id="3" creationId="{E9B98942-9B34-715F-8880-6B54CDB28E17}"/>
          </ac:spMkLst>
        </pc:spChg>
        <pc:picChg chg="add mod">
          <ac:chgData name="Lakshya Hasija" userId="d74c1101ce258878" providerId="LiveId" clId="{776B505B-DDEE-4793-AB16-3BB2EC20167A}" dt="2025-10-16T17:50:15.480" v="3554"/>
          <ac:picMkLst>
            <pc:docMk/>
            <pc:sldMk cId="1710584877" sldId="368"/>
            <ac:picMk id="4" creationId="{BB6AB5AF-0FAF-AF0E-14EE-6B1B26ABE4C9}"/>
          </ac:picMkLst>
        </pc:picChg>
      </pc:sldChg>
      <pc:sldChg chg="add del">
        <pc:chgData name="Lakshya Hasija" userId="d74c1101ce258878" providerId="LiveId" clId="{776B505B-DDEE-4793-AB16-3BB2EC20167A}" dt="2025-10-22T16:00:35.883" v="3705" actId="47"/>
        <pc:sldMkLst>
          <pc:docMk/>
          <pc:sldMk cId="3218140724" sldId="369"/>
        </pc:sldMkLst>
      </pc:sldChg>
      <pc:sldChg chg="modSp new del mod">
        <pc:chgData name="Lakshya Hasija" userId="d74c1101ce258878" providerId="LiveId" clId="{776B505B-DDEE-4793-AB16-3BB2EC20167A}" dt="2025-10-22T15:32:21.953" v="3612" actId="680"/>
        <pc:sldMkLst>
          <pc:docMk/>
          <pc:sldMk cId="4291076339" sldId="369"/>
        </pc:sldMkLst>
        <pc:spChg chg="mod">
          <ac:chgData name="Lakshya Hasija" userId="d74c1101ce258878" providerId="LiveId" clId="{776B505B-DDEE-4793-AB16-3BB2EC20167A}" dt="2025-10-22T15:32:21.519" v="3611" actId="12"/>
          <ac:spMkLst>
            <pc:docMk/>
            <pc:sldMk cId="4291076339" sldId="369"/>
            <ac:spMk id="3" creationId="{C7A7314D-DA7E-89DC-ADDE-CDE95E9A3F27}"/>
          </ac:spMkLst>
        </pc:spChg>
      </pc:sldChg>
      <pc:sldChg chg="modSp new mod">
        <pc:chgData name="Lakshya Hasija" userId="d74c1101ce258878" providerId="LiveId" clId="{776B505B-DDEE-4793-AB16-3BB2EC20167A}" dt="2025-10-22T16:00:08.753" v="3703" actId="14100"/>
        <pc:sldMkLst>
          <pc:docMk/>
          <pc:sldMk cId="692521942" sldId="370"/>
        </pc:sldMkLst>
        <pc:spChg chg="mod">
          <ac:chgData name="Lakshya Hasija" userId="d74c1101ce258878" providerId="LiveId" clId="{776B505B-DDEE-4793-AB16-3BB2EC20167A}" dt="2025-10-22T15:59:52.585" v="3699" actId="255"/>
          <ac:spMkLst>
            <pc:docMk/>
            <pc:sldMk cId="692521942" sldId="370"/>
            <ac:spMk id="2" creationId="{69C79197-F24C-E538-979A-6941BF5E8D01}"/>
          </ac:spMkLst>
        </pc:spChg>
        <pc:spChg chg="mod">
          <ac:chgData name="Lakshya Hasija" userId="d74c1101ce258878" providerId="LiveId" clId="{776B505B-DDEE-4793-AB16-3BB2EC20167A}" dt="2025-10-22T16:00:08.753" v="3703" actId="14100"/>
          <ac:spMkLst>
            <pc:docMk/>
            <pc:sldMk cId="692521942" sldId="370"/>
            <ac:spMk id="3" creationId="{52BF4BBF-CEA5-982F-9A7A-C7E8FB34A394}"/>
          </ac:spMkLst>
        </pc:spChg>
      </pc:sldChg>
      <pc:sldMasterChg chg="setBg delSldLayout">
        <pc:chgData name="Lakshya Hasija" userId="d74c1101ce258878" providerId="LiveId" clId="{776B505B-DDEE-4793-AB16-3BB2EC20167A}" dt="2025-10-04T19:29:11.897" v="2073" actId="47"/>
        <pc:sldMasterMkLst>
          <pc:docMk/>
          <pc:sldMasterMk cId="3524854940" sldId="2147483798"/>
        </pc:sldMasterMkLst>
        <pc:sldLayoutChg chg="del">
          <pc:chgData name="Lakshya Hasija" userId="d74c1101ce258878" providerId="LiveId" clId="{776B505B-DDEE-4793-AB16-3BB2EC20167A}" dt="2025-10-04T19:29:11.897" v="2073" actId="47"/>
          <pc:sldLayoutMkLst>
            <pc:docMk/>
            <pc:sldMasterMk cId="3524854940" sldId="2147483798"/>
            <pc:sldLayoutMk cId="1384326528" sldId="214748381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74c1101ce258878/Desktop/Social%20Media%20Project%20(META)%20-%20BY%20LAKSHYA%20HASIJA/Social%20Media%20Project%20(META)%20-%20BY%20LAKSHYA%20HASIJ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74c1101ce258878/Desktop/Social%20Media%20Project%20(META)%20-%20BY%20LAKSHYA%20HASIJA/Social%20Media%20Project%20(META)%20-%20BY%20LAKSHYA%20HASIJ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hp\AppData\Roaming\Microsoft\Excel\Book1%20(version%202).xlsb"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hp\AppData\Roaming\Microsoft\Excel\Book1%20(version%202).xlsb"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Desktop\MySQL\SQL%20PROJECT\tag%20category%20and%20likes.xml"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[Social Media Project (META) - BY LAKSHYA HASIJA.xlsx]SUBJECTIVES!PivotTable32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USER SEGMENT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7026813984343204"/>
                  <c:h val="0.11677765080940236"/>
                </c:manualLayout>
              </c15:layout>
            </c:ext>
          </c:extLst>
        </c:dLbl>
      </c:pivotFmt>
      <c:pivotFmt>
        <c:idx val="4"/>
        <c:spPr>
          <a:solidFill>
            <a:schemeClr val="accent1"/>
          </a:solidFill>
          <a:ln>
            <a:noFill/>
          </a:ln>
          <a:effectLst/>
        </c:spPr>
        <c:dLbl>
          <c:idx val="0"/>
          <c:layout>
            <c:manualLayout>
              <c:x val="-0.15104422701828388"/>
              <c:y val="0.128477051397671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862177098365077"/>
                  <c:h val="0.11334301402089053"/>
                </c:manualLayout>
              </c15:layout>
            </c:ext>
          </c:extLst>
        </c:dLbl>
      </c:pivotFmt>
      <c:pivotFmt>
        <c:idx val="5"/>
        <c:spPr>
          <a:solidFill>
            <a:schemeClr val="accent1"/>
          </a:solidFill>
          <a:ln>
            <a:noFill/>
          </a:ln>
          <a:effectLst/>
        </c:spPr>
        <c:dLbl>
          <c:idx val="0"/>
          <c:layout>
            <c:manualLayout>
              <c:x val="-7.9941941136360037E-2"/>
              <c:y val="-1.78995961011373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359889630675058"/>
                  <c:h val="0.16465666793715172"/>
                </c:manualLayout>
              </c15:layout>
            </c:ext>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0.15104422701828388"/>
              <c:y val="0.128477051397671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862177098365077"/>
                  <c:h val="0.11334301402089053"/>
                </c:manualLayout>
              </c15:layout>
            </c:ext>
          </c:extLst>
        </c:dLbl>
      </c:pivotFmt>
      <c:pivotFmt>
        <c:idx val="8"/>
        <c:spPr>
          <a:solidFill>
            <a:schemeClr val="accent1"/>
          </a:solidFill>
          <a:ln>
            <a:noFill/>
          </a:ln>
          <a:effectLst/>
        </c:spPr>
        <c:dLbl>
          <c:idx val="0"/>
          <c:layout>
            <c:manualLayout>
              <c:x val="-7.9941941136360037E-2"/>
              <c:y val="-1.78995961011373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359889630675058"/>
                  <c:h val="0.16465666793715172"/>
                </c:manualLayout>
              </c15:layout>
            </c:ext>
          </c:extLst>
        </c:dLbl>
      </c:pivotFmt>
      <c:pivotFmt>
        <c:idx val="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7026813984343204"/>
                  <c:h val="0.11677765080940236"/>
                </c:manualLayout>
              </c15:layout>
            </c:ext>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layout>
            <c:manualLayout>
              <c:x val="-0.15104422701828388"/>
              <c:y val="0.128477051397671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862177098365077"/>
                  <c:h val="0.11334301402089053"/>
                </c:manualLayout>
              </c15:layout>
            </c:ext>
          </c:extLst>
        </c:dLbl>
      </c:pivotFmt>
      <c:pivotFmt>
        <c:idx val="12"/>
        <c:spPr>
          <a:solidFill>
            <a:schemeClr val="accent1"/>
          </a:solidFill>
          <a:ln>
            <a:noFill/>
          </a:ln>
          <a:effectLst/>
        </c:spPr>
        <c:dLbl>
          <c:idx val="0"/>
          <c:layout>
            <c:manualLayout>
              <c:x val="-7.9941941136360037E-2"/>
              <c:y val="-1.78995961011373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359889630675058"/>
                  <c:h val="0.16465666793715172"/>
                </c:manualLayout>
              </c15:layout>
            </c:ext>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7026813984343204"/>
                  <c:h val="0.11677765080940236"/>
                </c:manualLayout>
              </c15:layout>
            </c:ext>
          </c:extLst>
        </c:dLbl>
      </c:pivotFmt>
    </c:pivotFmts>
    <c:plotArea>
      <c:layout>
        <c:manualLayout>
          <c:layoutTarget val="inner"/>
          <c:xMode val="edge"/>
          <c:yMode val="edge"/>
          <c:x val="8.9228419043994436E-2"/>
          <c:y val="0.11497829778318985"/>
          <c:w val="0.7933644275648446"/>
          <c:h val="0.86594567540464706"/>
        </c:manualLayout>
      </c:layout>
      <c:pieChart>
        <c:varyColors val="1"/>
        <c:ser>
          <c:idx val="0"/>
          <c:order val="0"/>
          <c:tx>
            <c:strRef>
              <c:f>SUBJECTIVES!$AX$96</c:f>
              <c:strCache>
                <c:ptCount val="1"/>
                <c:pt idx="0">
                  <c:v>Total</c:v>
                </c:pt>
              </c:strCache>
            </c:strRef>
          </c:tx>
          <c:spPr>
            <a:effectLst/>
          </c:spPr>
          <c:dPt>
            <c:idx val="0"/>
            <c:bubble3D val="0"/>
            <c:spPr>
              <a:solidFill>
                <a:schemeClr val="accent1">
                  <a:shade val="65000"/>
                </a:schemeClr>
              </a:solidFill>
              <a:ln>
                <a:noFill/>
              </a:ln>
              <a:effectLst/>
            </c:spPr>
            <c:extLst>
              <c:ext xmlns:c16="http://schemas.microsoft.com/office/drawing/2014/chart" uri="{C3380CC4-5D6E-409C-BE32-E72D297353CC}">
                <c16:uniqueId val="{00000001-EB71-4878-9C7B-28F0488EA843}"/>
              </c:ext>
            </c:extLst>
          </c:dPt>
          <c:dPt>
            <c:idx val="1"/>
            <c:bubble3D val="0"/>
            <c:spPr>
              <a:solidFill>
                <a:schemeClr val="accent1"/>
              </a:solidFill>
              <a:ln>
                <a:noFill/>
              </a:ln>
              <a:effectLst/>
            </c:spPr>
            <c:extLst>
              <c:ext xmlns:c16="http://schemas.microsoft.com/office/drawing/2014/chart" uri="{C3380CC4-5D6E-409C-BE32-E72D297353CC}">
                <c16:uniqueId val="{00000003-EB71-4878-9C7B-28F0488EA843}"/>
              </c:ext>
            </c:extLst>
          </c:dPt>
          <c:dPt>
            <c:idx val="2"/>
            <c:bubble3D val="0"/>
            <c:spPr>
              <a:solidFill>
                <a:schemeClr val="accent1">
                  <a:tint val="65000"/>
                </a:schemeClr>
              </a:solidFill>
              <a:ln>
                <a:noFill/>
              </a:ln>
              <a:effectLst/>
            </c:spPr>
            <c:extLst>
              <c:ext xmlns:c16="http://schemas.microsoft.com/office/drawing/2014/chart" uri="{C3380CC4-5D6E-409C-BE32-E72D297353CC}">
                <c16:uniqueId val="{00000005-EB71-4878-9C7B-28F0488EA843}"/>
              </c:ext>
            </c:extLst>
          </c:dPt>
          <c:dLbls>
            <c:dLbl>
              <c:idx val="0"/>
              <c:layout>
                <c:manualLayout>
                  <c:x val="-0.17702688023908106"/>
                  <c:y val="0.1458885261951242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665646454205641"/>
                      <c:h val="0.1481659636157954"/>
                    </c:manualLayout>
                  </c15:layout>
                </c:ext>
                <c:ext xmlns:c16="http://schemas.microsoft.com/office/drawing/2014/chart" uri="{C3380CC4-5D6E-409C-BE32-E72D297353CC}">
                  <c16:uniqueId val="{00000001-EB71-4878-9C7B-28F0488EA843}"/>
                </c:ext>
              </c:extLst>
            </c:dLbl>
            <c:dLbl>
              <c:idx val="1"/>
              <c:layout>
                <c:manualLayout>
                  <c:x val="-6.5951321890670656E-2"/>
                  <c:y val="-1.7899496302470869E-2"/>
                </c:manualLayout>
              </c:layout>
              <c:showLegendKey val="0"/>
              <c:showVal val="1"/>
              <c:showCatName val="1"/>
              <c:showSerName val="0"/>
              <c:showPercent val="0"/>
              <c:showBubbleSize val="0"/>
              <c:extLst>
                <c:ext xmlns:c15="http://schemas.microsoft.com/office/drawing/2012/chart" uri="{CE6537A1-D6FC-4f65-9D91-7224C49458BB}">
                  <c15:layout>
                    <c:manualLayout>
                      <c:w val="0.24363888507690626"/>
                      <c:h val="0.16465648564918381"/>
                    </c:manualLayout>
                  </c15:layout>
                </c:ext>
                <c:ext xmlns:c16="http://schemas.microsoft.com/office/drawing/2014/chart" uri="{C3380CC4-5D6E-409C-BE32-E72D297353CC}">
                  <c16:uniqueId val="{00000003-EB71-4878-9C7B-28F0488EA843}"/>
                </c:ext>
              </c:extLst>
            </c:dLbl>
            <c:dLbl>
              <c:idx val="2"/>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231348178662659"/>
                      <c:h val="0.1714992355815162"/>
                    </c:manualLayout>
                  </c15:layout>
                </c:ext>
                <c:ext xmlns:c16="http://schemas.microsoft.com/office/drawing/2014/chart" uri="{C3380CC4-5D6E-409C-BE32-E72D297353CC}">
                  <c16:uniqueId val="{00000005-EB71-4878-9C7B-28F0488EA8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SUBJECTIVES!$AW$97:$AW$99</c:f>
              <c:strCache>
                <c:ptCount val="3"/>
                <c:pt idx="0">
                  <c:v>Highly Engaged</c:v>
                </c:pt>
                <c:pt idx="1">
                  <c:v>Less Engaged</c:v>
                </c:pt>
                <c:pt idx="2">
                  <c:v>Moderately Engaged</c:v>
                </c:pt>
              </c:strCache>
            </c:strRef>
          </c:cat>
          <c:val>
            <c:numRef>
              <c:f>SUBJECTIVES!$AX$97:$AX$99</c:f>
              <c:numCache>
                <c:formatCode>General</c:formatCode>
                <c:ptCount val="3"/>
                <c:pt idx="0">
                  <c:v>30</c:v>
                </c:pt>
                <c:pt idx="1">
                  <c:v>10</c:v>
                </c:pt>
                <c:pt idx="2">
                  <c:v>34</c:v>
                </c:pt>
              </c:numCache>
            </c:numRef>
          </c:val>
          <c:extLst>
            <c:ext xmlns:c16="http://schemas.microsoft.com/office/drawing/2014/chart" uri="{C3380CC4-5D6E-409C-BE32-E72D297353CC}">
              <c16:uniqueId val="{00000006-EB71-4878-9C7B-28F0488EA843}"/>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[Social Media Project (META) - BY LAKSHYA HASIJA.xlsx]SUBJECTIVES!PivotTable27</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USER STATUS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0.11713741788481485"/>
              <c:y val="0.2093015456401283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1235050643601675"/>
                  <c:h val="0.11458333333333333"/>
                </c:manualLayout>
              </c15:layout>
            </c:ext>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529647903689309"/>
                  <c:h val="0.11805555555555555"/>
                </c:manualLayout>
              </c15:layout>
            </c:ext>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layout>
            <c:manualLayout>
              <c:x val="-0.11713741788481485"/>
              <c:y val="0.2093015456401283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1235050643601675"/>
                  <c:h val="0.11458333333333333"/>
                </c:manualLayout>
              </c15:layout>
            </c:ext>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529647903689309"/>
                  <c:h val="0.11805555555555555"/>
                </c:manualLayout>
              </c15:layout>
            </c:ext>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1713741788481485"/>
              <c:y val="0.2093015456401283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1235050643601675"/>
                  <c:h val="0.11458333333333333"/>
                </c:manualLayout>
              </c15:layout>
            </c:ext>
          </c:extLst>
        </c:dLbl>
      </c:pivotFmt>
      <c:pivotFmt>
        <c:idx val="1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4529647903689309"/>
                  <c:h val="0.11805555555555555"/>
                </c:manualLayout>
              </c15:layout>
            </c:ext>
          </c:extLst>
        </c:dLbl>
      </c:pivotFmt>
    </c:pivotFmts>
    <c:plotArea>
      <c:layout>
        <c:manualLayout>
          <c:layoutTarget val="inner"/>
          <c:xMode val="edge"/>
          <c:yMode val="edge"/>
          <c:x val="8.2032999110123614E-2"/>
          <c:y val="0.12481189851268591"/>
          <c:w val="0.83554220111206212"/>
          <c:h val="0.85980679498396029"/>
        </c:manualLayout>
      </c:layout>
      <c:pieChart>
        <c:varyColors val="1"/>
        <c:ser>
          <c:idx val="0"/>
          <c:order val="0"/>
          <c:tx>
            <c:strRef>
              <c:f>SUBJECTIVES!$BA$96</c:f>
              <c:strCache>
                <c:ptCount val="1"/>
                <c:pt idx="0">
                  <c:v>Total</c:v>
                </c:pt>
              </c:strCache>
            </c:strRef>
          </c:tx>
          <c:dPt>
            <c:idx val="0"/>
            <c:bubble3D val="0"/>
            <c:spPr>
              <a:solidFill>
                <a:schemeClr val="accent1">
                  <a:tint val="77000"/>
                </a:schemeClr>
              </a:solidFill>
              <a:ln>
                <a:noFill/>
              </a:ln>
              <a:effectLst/>
            </c:spPr>
            <c:extLst>
              <c:ext xmlns:c16="http://schemas.microsoft.com/office/drawing/2014/chart" uri="{C3380CC4-5D6E-409C-BE32-E72D297353CC}">
                <c16:uniqueId val="{00000001-0CEF-4D9E-9AD7-BFA663E98BAC}"/>
              </c:ext>
            </c:extLst>
          </c:dPt>
          <c:dPt>
            <c:idx val="1"/>
            <c:bubble3D val="0"/>
            <c:spPr>
              <a:solidFill>
                <a:schemeClr val="accent1">
                  <a:shade val="76000"/>
                </a:schemeClr>
              </a:solidFill>
              <a:ln>
                <a:noFill/>
              </a:ln>
              <a:effectLst/>
            </c:spPr>
            <c:extLst>
              <c:ext xmlns:c16="http://schemas.microsoft.com/office/drawing/2014/chart" uri="{C3380CC4-5D6E-409C-BE32-E72D297353CC}">
                <c16:uniqueId val="{00000003-0CEF-4D9E-9AD7-BFA663E98BAC}"/>
              </c:ext>
            </c:extLst>
          </c:dPt>
          <c:dLbls>
            <c:dLbl>
              <c:idx val="0"/>
              <c:layout>
                <c:manualLayout>
                  <c:x val="-0.11713741788481485"/>
                  <c:y val="0.20930154564012832"/>
                </c:manualLayout>
              </c:layout>
              <c:showLegendKey val="0"/>
              <c:showVal val="1"/>
              <c:showCatName val="1"/>
              <c:showSerName val="0"/>
              <c:showPercent val="0"/>
              <c:showBubbleSize val="0"/>
              <c:extLst>
                <c:ext xmlns:c15="http://schemas.microsoft.com/office/drawing/2012/chart" uri="{CE6537A1-D6FC-4f65-9D91-7224C49458BB}">
                  <c15:layout>
                    <c:manualLayout>
                      <c:w val="0.31235050643601675"/>
                      <c:h val="0.11458333333333333"/>
                    </c:manualLayout>
                  </c15:layout>
                </c:ext>
                <c:ext xmlns:c16="http://schemas.microsoft.com/office/drawing/2014/chart" uri="{C3380CC4-5D6E-409C-BE32-E72D297353CC}">
                  <c16:uniqueId val="{00000001-0CEF-4D9E-9AD7-BFA663E98BAC}"/>
                </c:ext>
              </c:extLst>
            </c:dLbl>
            <c:dLbl>
              <c:idx val="1"/>
              <c:showLegendKey val="0"/>
              <c:showVal val="1"/>
              <c:showCatName val="1"/>
              <c:showSerName val="0"/>
              <c:showPercent val="0"/>
              <c:showBubbleSize val="0"/>
              <c:extLst>
                <c:ext xmlns:c15="http://schemas.microsoft.com/office/drawing/2012/chart" uri="{CE6537A1-D6FC-4f65-9D91-7224C49458BB}">
                  <c15:layout>
                    <c:manualLayout>
                      <c:w val="0.34529647903689309"/>
                      <c:h val="0.11805555555555555"/>
                    </c:manualLayout>
                  </c15:layout>
                </c:ext>
                <c:ext xmlns:c16="http://schemas.microsoft.com/office/drawing/2014/chart" uri="{C3380CC4-5D6E-409C-BE32-E72D297353CC}">
                  <c16:uniqueId val="{00000003-0CEF-4D9E-9AD7-BFA663E98BA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SUBJECTIVES!$AZ$97:$AZ$98</c:f>
              <c:strCache>
                <c:ptCount val="2"/>
                <c:pt idx="0">
                  <c:v>New_User</c:v>
                </c:pt>
                <c:pt idx="1">
                  <c:v>Old_User</c:v>
                </c:pt>
              </c:strCache>
            </c:strRef>
          </c:cat>
          <c:val>
            <c:numRef>
              <c:f>SUBJECTIVES!$BA$97:$BA$98</c:f>
              <c:numCache>
                <c:formatCode>General</c:formatCode>
                <c:ptCount val="2"/>
                <c:pt idx="0">
                  <c:v>26</c:v>
                </c:pt>
                <c:pt idx="1">
                  <c:v>48</c:v>
                </c:pt>
              </c:numCache>
            </c:numRef>
          </c:val>
          <c:extLst>
            <c:ext xmlns:c16="http://schemas.microsoft.com/office/drawing/2014/chart" uri="{C3380CC4-5D6E-409C-BE32-E72D297353CC}">
              <c16:uniqueId val="{00000004-0CEF-4D9E-9AD7-BFA663E98BAC}"/>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2).xlsb]Subjective!PivotTable29</c:name>
    <c:fmtId val="-1"/>
  </c:pivotSource>
  <c:chart>
    <c:title>
      <c:tx>
        <c:rich>
          <a:bodyPr rot="0" vert="horz"/>
          <a:lstStyle/>
          <a:p>
            <a:pPr>
              <a:defRPr/>
            </a:pPr>
            <a:r>
              <a:rPr lang="en-US"/>
              <a:t>User Activity (posts)</a:t>
            </a:r>
          </a:p>
        </c:rich>
      </c:tx>
      <c:overlay val="0"/>
      <c:spPr>
        <a:noFill/>
        <a:ln>
          <a:noFill/>
        </a:ln>
        <a:effectLst/>
      </c:spPr>
    </c:title>
    <c:autoTitleDeleted val="0"/>
    <c:pivotFmts>
      <c:pivotFmt>
        <c:idx val="0"/>
      </c:pivotFmt>
      <c:pivotFmt>
        <c:idx val="1"/>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8198987007849991E-2"/>
          <c:y val="9.6816940145683164E-2"/>
          <c:w val="0.88612330153978025"/>
          <c:h val="0.7978492995779547"/>
        </c:manualLayout>
      </c:layout>
      <c:barChart>
        <c:barDir val="col"/>
        <c:grouping val="clustered"/>
        <c:varyColors val="0"/>
        <c:ser>
          <c:idx val="0"/>
          <c:order val="0"/>
          <c:tx>
            <c:strRef>
              <c:f>Subjective!$B$106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Subjective!$A$107:$A$119</c:f>
              <c:strCache>
                <c:ptCount val="12"/>
                <c:pt idx="0">
                  <c:v>0</c:v>
                </c:pt>
                <c:pt idx="1">
                  <c:v>1</c:v>
                </c:pt>
                <c:pt idx="2">
                  <c:v>2</c:v>
                </c:pt>
                <c:pt idx="3">
                  <c:v>3</c:v>
                </c:pt>
                <c:pt idx="4">
                  <c:v>4</c:v>
                </c:pt>
                <c:pt idx="5">
                  <c:v>5</c:v>
                </c:pt>
                <c:pt idx="6">
                  <c:v>6</c:v>
                </c:pt>
                <c:pt idx="7">
                  <c:v>8</c:v>
                </c:pt>
                <c:pt idx="8">
                  <c:v>9</c:v>
                </c:pt>
                <c:pt idx="9">
                  <c:v>10</c:v>
                </c:pt>
                <c:pt idx="10">
                  <c:v>11</c:v>
                </c:pt>
                <c:pt idx="11">
                  <c:v>12</c:v>
                </c:pt>
              </c:strCache>
            </c:strRef>
          </c:cat>
          <c:val>
            <c:numRef>
              <c:f>Subjective!$B$107:$B$119</c:f>
              <c:numCache>
                <c:formatCode>General</c:formatCode>
                <c:ptCount val="12"/>
                <c:pt idx="0">
                  <c:v>26</c:v>
                </c:pt>
                <c:pt idx="1">
                  <c:v>18</c:v>
                </c:pt>
                <c:pt idx="2">
                  <c:v>13</c:v>
                </c:pt>
                <c:pt idx="3">
                  <c:v>9</c:v>
                </c:pt>
                <c:pt idx="4">
                  <c:v>13</c:v>
                </c:pt>
                <c:pt idx="5">
                  <c:v>14</c:v>
                </c:pt>
                <c:pt idx="6">
                  <c:v>1</c:v>
                </c:pt>
                <c:pt idx="7">
                  <c:v>2</c:v>
                </c:pt>
                <c:pt idx="8">
                  <c:v>1</c:v>
                </c:pt>
                <c:pt idx="9">
                  <c:v>1</c:v>
                </c:pt>
                <c:pt idx="10">
                  <c:v>1</c:v>
                </c:pt>
                <c:pt idx="11">
                  <c:v>1</c:v>
                </c:pt>
              </c:numCache>
            </c:numRef>
          </c:val>
          <c:extLst>
            <c:ext xmlns:c16="http://schemas.microsoft.com/office/drawing/2014/chart" uri="{C3380CC4-5D6E-409C-BE32-E72D297353CC}">
              <c16:uniqueId val="{00000000-F761-48D2-88B4-BAF4ABA247A5}"/>
            </c:ext>
          </c:extLst>
        </c:ser>
        <c:dLbls>
          <c:dLblPos val="outEnd"/>
          <c:showLegendKey val="0"/>
          <c:showVal val="1"/>
          <c:showCatName val="0"/>
          <c:showSerName val="0"/>
          <c:showPercent val="0"/>
          <c:showBubbleSize val="0"/>
        </c:dLbls>
        <c:gapWidth val="100"/>
        <c:overlap val="-24"/>
        <c:axId val="716849360"/>
        <c:axId val="716847696"/>
      </c:barChart>
      <c:catAx>
        <c:axId val="716849360"/>
        <c:scaling>
          <c:orientation val="minMax"/>
        </c:scaling>
        <c:delete val="0"/>
        <c:axPos val="b"/>
        <c:title>
          <c:tx>
            <c:rich>
              <a:bodyPr rot="0" vert="horz"/>
              <a:lstStyle/>
              <a:p>
                <a:pPr>
                  <a:defRPr sz="1400"/>
                </a:pPr>
                <a:r>
                  <a:rPr lang="en-US" sz="1400"/>
                  <a:t>Total Posts</a:t>
                </a:r>
              </a:p>
            </c:rich>
          </c:tx>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vert="horz"/>
          <a:lstStyle/>
          <a:p>
            <a:pPr>
              <a:defRPr/>
            </a:pPr>
            <a:endParaRPr lang="en-US"/>
          </a:p>
        </c:txPr>
        <c:crossAx val="716847696"/>
        <c:crosses val="autoZero"/>
        <c:auto val="1"/>
        <c:lblAlgn val="ctr"/>
        <c:lblOffset val="100"/>
        <c:noMultiLvlLbl val="0"/>
      </c:catAx>
      <c:valAx>
        <c:axId val="71684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400"/>
                </a:pPr>
                <a:r>
                  <a:rPr lang="en-US" sz="1400"/>
                  <a:t>User's Count</a:t>
                </a:r>
              </a:p>
            </c:rich>
          </c:tx>
          <c:layout>
            <c:manualLayout>
              <c:xMode val="edge"/>
              <c:yMode val="edge"/>
              <c:x val="7.4580484773151025E-3"/>
              <c:y val="0.41453526602328034"/>
            </c:manualLayout>
          </c:layout>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716849360"/>
        <c:crosses val="autoZero"/>
        <c:crossBetween val="between"/>
      </c:valAx>
      <c:spPr>
        <a:noFill/>
        <a:ln>
          <a:noFill/>
        </a:ln>
        <a:effectLst/>
      </c:spPr>
    </c:plotArea>
    <c:plotVisOnly val="1"/>
    <c:dispBlanksAs val="gap"/>
    <c:showDLblsOverMax val="0"/>
  </c:chart>
  <c:txPr>
    <a:bodyPr/>
    <a:lstStyle/>
    <a:p>
      <a:pPr>
        <a:defRPr>
          <a:solidFill>
            <a:schemeClr val="tx1"/>
          </a:solidFill>
        </a:defRPr>
      </a:pPr>
      <a:endParaRPr lang="en-US"/>
    </a:p>
  </c:txPr>
  <c:externalData r:id="rId1">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2).xlsb]Subjective!PivotTable30</c:name>
    <c:fmtId val="-1"/>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solidFill>
                  <a:schemeClr val="tx1"/>
                </a:solidFill>
              </a:rPr>
              <a:t>Hashtags vs</a:t>
            </a:r>
            <a:r>
              <a:rPr lang="en-US" baseline="0" dirty="0">
                <a:solidFill>
                  <a:schemeClr val="tx1"/>
                </a:solidFill>
              </a:rPr>
              <a:t> Engagement</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0.17591124994870536"/>
          <c:y val="9.3301420324220646E-2"/>
          <c:w val="0.79572187732658006"/>
          <c:h val="0.71357857991312423"/>
        </c:manualLayout>
      </c:layout>
      <c:barChart>
        <c:barDir val="col"/>
        <c:grouping val="clustered"/>
        <c:varyColors val="0"/>
        <c:ser>
          <c:idx val="0"/>
          <c:order val="0"/>
          <c:tx>
            <c:strRef>
              <c:f>Subjective!$AC$18</c:f>
              <c:strCache>
                <c:ptCount val="1"/>
                <c:pt idx="0">
                  <c:v>Total</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Subjective!$AB$19:$AB$29</c:f>
              <c:strCache>
                <c:ptCount val="10"/>
                <c:pt idx="0">
                  <c:v>beach</c:v>
                </c:pt>
                <c:pt idx="1">
                  <c:v>beauty</c:v>
                </c:pt>
                <c:pt idx="2">
                  <c:v>delicious</c:v>
                </c:pt>
                <c:pt idx="3">
                  <c:v>dreamy</c:v>
                </c:pt>
                <c:pt idx="4">
                  <c:v>food</c:v>
                </c:pt>
                <c:pt idx="5">
                  <c:v>foodie</c:v>
                </c:pt>
                <c:pt idx="6">
                  <c:v>photography</c:v>
                </c:pt>
                <c:pt idx="7">
                  <c:v>smile</c:v>
                </c:pt>
                <c:pt idx="8">
                  <c:v>stunning</c:v>
                </c:pt>
                <c:pt idx="9">
                  <c:v>sunset</c:v>
                </c:pt>
              </c:strCache>
            </c:strRef>
          </c:cat>
          <c:val>
            <c:numRef>
              <c:f>Subjective!$AC$19:$AC$29</c:f>
              <c:numCache>
                <c:formatCode>General</c:formatCode>
                <c:ptCount val="10"/>
                <c:pt idx="0">
                  <c:v>63</c:v>
                </c:pt>
                <c:pt idx="1">
                  <c:v>65</c:v>
                </c:pt>
                <c:pt idx="2">
                  <c:v>65</c:v>
                </c:pt>
                <c:pt idx="3">
                  <c:v>64</c:v>
                </c:pt>
                <c:pt idx="4">
                  <c:v>64</c:v>
                </c:pt>
                <c:pt idx="5">
                  <c:v>65</c:v>
                </c:pt>
                <c:pt idx="6">
                  <c:v>64</c:v>
                </c:pt>
                <c:pt idx="7">
                  <c:v>64</c:v>
                </c:pt>
                <c:pt idx="8">
                  <c:v>64</c:v>
                </c:pt>
                <c:pt idx="9">
                  <c:v>64</c:v>
                </c:pt>
              </c:numCache>
            </c:numRef>
          </c:val>
          <c:extLst>
            <c:ext xmlns:c16="http://schemas.microsoft.com/office/drawing/2014/chart" uri="{C3380CC4-5D6E-409C-BE32-E72D297353CC}">
              <c16:uniqueId val="{00000000-E7F8-4FA3-A331-7A9B8835A16A}"/>
            </c:ext>
          </c:extLst>
        </c:ser>
        <c:dLbls>
          <c:showLegendKey val="0"/>
          <c:showVal val="1"/>
          <c:showCatName val="0"/>
          <c:showSerName val="0"/>
          <c:showPercent val="0"/>
          <c:showBubbleSize val="0"/>
        </c:dLbls>
        <c:gapWidth val="150"/>
        <c:overlap val="-25"/>
        <c:axId val="654708416"/>
        <c:axId val="654694688"/>
      </c:barChart>
      <c:catAx>
        <c:axId val="654708416"/>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kern="1200" baseline="0" dirty="0">
                    <a:solidFill>
                      <a:schemeClr val="tx1"/>
                    </a:solidFill>
                    <a:latin typeface="Leelawadee" panose="020B0502040204020203" pitchFamily="34" charset="-34"/>
                    <a:cs typeface="Leelawadee" panose="020B0502040204020203" pitchFamily="34" charset="-34"/>
                  </a:rPr>
                  <a:t>Hashtags</a:t>
                </a:r>
                <a:endParaRPr lang="en-IN" sz="1400"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IN"/>
            </a:p>
          </c:txPr>
        </c:title>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54694688"/>
        <c:crosses val="autoZero"/>
        <c:auto val="1"/>
        <c:lblAlgn val="ctr"/>
        <c:lblOffset val="100"/>
        <c:noMultiLvlLbl val="0"/>
      </c:catAx>
      <c:valAx>
        <c:axId val="654694688"/>
        <c:scaling>
          <c:orientation val="minMax"/>
        </c:scaling>
        <c:delete val="0"/>
        <c:axPos val="l"/>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kern="1200" baseline="0" dirty="0">
                    <a:solidFill>
                      <a:schemeClr val="tx1"/>
                    </a:solidFill>
                  </a:rPr>
                  <a:t>Avg Engagement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654708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[tag category and likes.xml]Sheet2!PivotTable3</c:name>
    <c:fmtId val="-1"/>
  </c:pivotSource>
  <c:chart>
    <c:title>
      <c:tx>
        <c:rich>
          <a:bodyPr rot="0" spcFirstLastPara="1" vertOverflow="ellipsis" vert="horz" wrap="square" anchor="ctr" anchorCtr="1"/>
          <a:lstStyle/>
          <a:p>
            <a:pPr>
              <a:defRPr sz="1920" b="1" i="0" u="none" strike="noStrike" kern="1200" baseline="0">
                <a:solidFill>
                  <a:schemeClr val="tx1"/>
                </a:solidFill>
                <a:latin typeface="+mn-lt"/>
                <a:ea typeface="+mn-ea"/>
                <a:cs typeface="+mn-cs"/>
              </a:defRPr>
            </a:pPr>
            <a:r>
              <a:rPr lang="en-US" sz="1800" b="1" i="0" u="none" strike="noStrike" kern="1200" baseline="0" dirty="0">
                <a:solidFill>
                  <a:schemeClr val="tx1">
                    <a:lumMod val="75000"/>
                    <a:lumOff val="25000"/>
                  </a:schemeClr>
                </a:solidFill>
              </a:rPr>
              <a:t>Likes Received by each Tag Category</a:t>
            </a:r>
            <a:endParaRPr lang="en-IN" sz="2000" b="1" i="0" u="none" strike="noStrike" kern="1200" baseline="0" dirty="0">
              <a:solidFill>
                <a:prstClr val="black"/>
              </a:solidFill>
            </a:endParaRPr>
          </a:p>
        </c:rich>
      </c:tx>
      <c:overlay val="0"/>
      <c:spPr>
        <a:noFill/>
        <a:ln>
          <a:noFill/>
        </a:ln>
        <a:effectLst/>
      </c:spPr>
      <c:txPr>
        <a:bodyPr rot="0" spcFirstLastPara="1" vertOverflow="ellipsis" vert="horz" wrap="square" anchor="ctr" anchorCtr="1"/>
        <a:lstStyle/>
        <a:p>
          <a:pPr>
            <a:defRPr sz="1920" b="1" i="0" u="none" strike="noStrike" kern="1200" baseline="0">
              <a:solidFill>
                <a:schemeClr val="tx1"/>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dLbl>
          <c:idx val="0"/>
          <c:layout>
            <c:manualLayout>
              <c:x val="3.8888888888888785E-2"/>
              <c:y val="-4.629629629629629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c:spPr>
        <c:dLbl>
          <c:idx val="0"/>
          <c:layout>
            <c:manualLayout>
              <c:x val="4.7222222222222221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0.05"/>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2.7777777777777776E-2"/>
              <c:y val="5.092592592592592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6.1111111111111165E-2"/>
              <c:y val="2.31481481481479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c:spPr>
        <c:dLbl>
          <c:idx val="0"/>
          <c:layout>
            <c:manualLayout>
              <c:x val="-5.2777777777777778E-2"/>
              <c:y val="-2.77777777777778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8.3333333333333332E-3"/>
              <c:y val="-7.8703703703703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5.5555555555555046E-3"/>
              <c:y val="-6.94444444444444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5.5555555555555046E-3"/>
              <c:y val="-6.94444444444444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c:spPr>
        <c:dLbl>
          <c:idx val="0"/>
          <c:layout>
            <c:manualLayout>
              <c:x val="3.8888888888888785E-2"/>
              <c:y val="-4.629629629629629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c:spPr>
        <c:dLbl>
          <c:idx val="0"/>
          <c:layout>
            <c:manualLayout>
              <c:x val="4.7222222222222221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0.05"/>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2.7777777777777776E-2"/>
              <c:y val="5.092592592592592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6.1111111111111165E-2"/>
              <c:y val="2.31481481481479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5.2777777777777778E-2"/>
              <c:y val="-2.77777777777778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c:spPr>
        <c:dLbl>
          <c:idx val="0"/>
          <c:layout>
            <c:manualLayout>
              <c:x val="-8.3333333333333332E-3"/>
              <c:y val="-7.8703703703703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c:spPr>
        <c:dLbl>
          <c:idx val="0"/>
          <c:layout>
            <c:manualLayout>
              <c:x val="5.5555555555555046E-3"/>
              <c:y val="-6.94444444444444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c:spPr>
        <c:dLbl>
          <c:idx val="0"/>
          <c:layout>
            <c:manualLayout>
              <c:x val="3.8888888888888785E-2"/>
              <c:y val="-4.629629629629629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c:spPr>
        <c:dLbl>
          <c:idx val="0"/>
          <c:layout>
            <c:manualLayout>
              <c:x val="4.7222222222222221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c:spPr>
        <c:dLbl>
          <c:idx val="0"/>
          <c:layout>
            <c:manualLayout>
              <c:x val="0.05"/>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c:spPr>
        <c:dLbl>
          <c:idx val="0"/>
          <c:layout>
            <c:manualLayout>
              <c:x val="2.7777777777777776E-2"/>
              <c:y val="5.092592592592592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6.1111111111111165E-2"/>
              <c:y val="2.31481481481479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c:spPr>
        <c:dLbl>
          <c:idx val="0"/>
          <c:layout>
            <c:manualLayout>
              <c:x val="-5.2777777777777778E-2"/>
              <c:y val="-2.77777777777778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c:spPr>
        <c:dLbl>
          <c:idx val="0"/>
          <c:layout>
            <c:manualLayout>
              <c:x val="-8.3333333333333332E-3"/>
              <c:y val="-7.87037037037037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31900944079506738"/>
          <c:y val="0.1445419238806035"/>
          <c:w val="0.67970085604659447"/>
          <c:h val="0.70325657099249461"/>
        </c:manualLayout>
      </c:layout>
      <c:doughnutChart>
        <c:varyColors val="1"/>
        <c:ser>
          <c:idx val="0"/>
          <c:order val="0"/>
          <c:tx>
            <c:strRef>
              <c:f>Sheet2!$B$3</c:f>
              <c:strCache>
                <c:ptCount val="1"/>
                <c:pt idx="0">
                  <c:v>Total</c:v>
                </c:pt>
              </c:strCache>
            </c:strRef>
          </c:tx>
          <c:dPt>
            <c:idx val="0"/>
            <c:bubble3D val="0"/>
            <c:spPr>
              <a:solidFill>
                <a:schemeClr val="accent1">
                  <a:tint val="46000"/>
                </a:schemeClr>
              </a:solidFill>
              <a:ln>
                <a:noFill/>
              </a:ln>
              <a:effectLst/>
            </c:spPr>
            <c:extLst>
              <c:ext xmlns:c16="http://schemas.microsoft.com/office/drawing/2014/chart" uri="{C3380CC4-5D6E-409C-BE32-E72D297353CC}">
                <c16:uniqueId val="{00000001-838B-4B85-9AFE-1B473357674D}"/>
              </c:ext>
            </c:extLst>
          </c:dPt>
          <c:dPt>
            <c:idx val="1"/>
            <c:bubble3D val="0"/>
            <c:spPr>
              <a:solidFill>
                <a:schemeClr val="accent1">
                  <a:tint val="62000"/>
                </a:schemeClr>
              </a:solidFill>
              <a:ln>
                <a:noFill/>
              </a:ln>
              <a:effectLst/>
            </c:spPr>
            <c:extLst>
              <c:ext xmlns:c16="http://schemas.microsoft.com/office/drawing/2014/chart" uri="{C3380CC4-5D6E-409C-BE32-E72D297353CC}">
                <c16:uniqueId val="{00000003-838B-4B85-9AFE-1B473357674D}"/>
              </c:ext>
            </c:extLst>
          </c:dPt>
          <c:dPt>
            <c:idx val="2"/>
            <c:bubble3D val="0"/>
            <c:spPr>
              <a:solidFill>
                <a:schemeClr val="accent1">
                  <a:tint val="77000"/>
                </a:schemeClr>
              </a:solidFill>
              <a:ln>
                <a:noFill/>
              </a:ln>
              <a:effectLst/>
            </c:spPr>
            <c:extLst>
              <c:ext xmlns:c16="http://schemas.microsoft.com/office/drawing/2014/chart" uri="{C3380CC4-5D6E-409C-BE32-E72D297353CC}">
                <c16:uniqueId val="{00000005-838B-4B85-9AFE-1B473357674D}"/>
              </c:ext>
            </c:extLst>
          </c:dPt>
          <c:dPt>
            <c:idx val="3"/>
            <c:bubble3D val="0"/>
            <c:spPr>
              <a:solidFill>
                <a:schemeClr val="accent1">
                  <a:tint val="93000"/>
                </a:schemeClr>
              </a:solidFill>
              <a:ln>
                <a:noFill/>
              </a:ln>
              <a:effectLst/>
            </c:spPr>
            <c:extLst>
              <c:ext xmlns:c16="http://schemas.microsoft.com/office/drawing/2014/chart" uri="{C3380CC4-5D6E-409C-BE32-E72D297353CC}">
                <c16:uniqueId val="{00000007-838B-4B85-9AFE-1B473357674D}"/>
              </c:ext>
            </c:extLst>
          </c:dPt>
          <c:dPt>
            <c:idx val="4"/>
            <c:bubble3D val="0"/>
            <c:spPr>
              <a:solidFill>
                <a:schemeClr val="accent1">
                  <a:shade val="92000"/>
                </a:schemeClr>
              </a:solidFill>
              <a:ln>
                <a:noFill/>
              </a:ln>
              <a:effectLst/>
            </c:spPr>
            <c:extLst>
              <c:ext xmlns:c16="http://schemas.microsoft.com/office/drawing/2014/chart" uri="{C3380CC4-5D6E-409C-BE32-E72D297353CC}">
                <c16:uniqueId val="{00000009-838B-4B85-9AFE-1B473357674D}"/>
              </c:ext>
            </c:extLst>
          </c:dPt>
          <c:dPt>
            <c:idx val="5"/>
            <c:bubble3D val="0"/>
            <c:spPr>
              <a:solidFill>
                <a:schemeClr val="accent1">
                  <a:shade val="76000"/>
                </a:schemeClr>
              </a:solidFill>
              <a:ln>
                <a:noFill/>
              </a:ln>
              <a:effectLst/>
            </c:spPr>
            <c:extLst>
              <c:ext xmlns:c16="http://schemas.microsoft.com/office/drawing/2014/chart" uri="{C3380CC4-5D6E-409C-BE32-E72D297353CC}">
                <c16:uniqueId val="{0000000B-838B-4B85-9AFE-1B473357674D}"/>
              </c:ext>
            </c:extLst>
          </c:dPt>
          <c:dPt>
            <c:idx val="6"/>
            <c:bubble3D val="0"/>
            <c:spPr>
              <a:solidFill>
                <a:schemeClr val="accent1">
                  <a:shade val="61000"/>
                </a:schemeClr>
              </a:solidFill>
              <a:ln>
                <a:noFill/>
              </a:ln>
              <a:effectLst/>
            </c:spPr>
            <c:extLst>
              <c:ext xmlns:c16="http://schemas.microsoft.com/office/drawing/2014/chart" uri="{C3380CC4-5D6E-409C-BE32-E72D297353CC}">
                <c16:uniqueId val="{0000000D-838B-4B85-9AFE-1B473357674D}"/>
              </c:ext>
            </c:extLst>
          </c:dPt>
          <c:dPt>
            <c:idx val="7"/>
            <c:bubble3D val="0"/>
            <c:spPr>
              <a:solidFill>
                <a:schemeClr val="accent1">
                  <a:shade val="45000"/>
                </a:schemeClr>
              </a:solidFill>
              <a:ln>
                <a:noFill/>
              </a:ln>
              <a:effectLst/>
            </c:spPr>
            <c:extLst>
              <c:ext xmlns:c16="http://schemas.microsoft.com/office/drawing/2014/chart" uri="{C3380CC4-5D6E-409C-BE32-E72D297353CC}">
                <c16:uniqueId val="{0000000F-838B-4B85-9AFE-1B473357674D}"/>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12700" cap="flat" cmpd="sng" algn="ctr">
                  <a:solidFill>
                    <a:schemeClr val="tx1"/>
                  </a:solidFill>
                  <a:prstDash val="solid"/>
                  <a:round/>
                </a:ln>
                <a:effectLst/>
              </c:spPr>
            </c:leaderLines>
            <c:extLst>
              <c:ext xmlns:c15="http://schemas.microsoft.com/office/drawing/2012/chart" uri="{CE6537A1-D6FC-4f65-9D91-7224C49458BB}"/>
            </c:extLst>
          </c:dLbls>
          <c:cat>
            <c:strRef>
              <c:f>Sheet2!$A$4:$A$12</c:f>
              <c:strCache>
                <c:ptCount val="8"/>
                <c:pt idx="0">
                  <c:v>Aesthetics</c:v>
                </c:pt>
                <c:pt idx="1">
                  <c:v>Beauty</c:v>
                </c:pt>
                <c:pt idx="2">
                  <c:v>Fashion</c:v>
                </c:pt>
                <c:pt idx="3">
                  <c:v>Food</c:v>
                </c:pt>
                <c:pt idx="4">
                  <c:v>Joy-Emotions</c:v>
                </c:pt>
                <c:pt idx="5">
                  <c:v>Landscape</c:v>
                </c:pt>
                <c:pt idx="6">
                  <c:v>Party &amp; Fun</c:v>
                </c:pt>
                <c:pt idx="7">
                  <c:v>Photography</c:v>
                </c:pt>
              </c:strCache>
            </c:strRef>
          </c:cat>
          <c:val>
            <c:numRef>
              <c:f>Sheet2!$B$4:$B$12</c:f>
              <c:numCache>
                <c:formatCode>General</c:formatCode>
                <c:ptCount val="8"/>
                <c:pt idx="0">
                  <c:v>1274</c:v>
                </c:pt>
                <c:pt idx="1">
                  <c:v>1493</c:v>
                </c:pt>
                <c:pt idx="2">
                  <c:v>1226</c:v>
                </c:pt>
                <c:pt idx="3">
                  <c:v>1718</c:v>
                </c:pt>
                <c:pt idx="4">
                  <c:v>2794</c:v>
                </c:pt>
                <c:pt idx="5">
                  <c:v>3243</c:v>
                </c:pt>
                <c:pt idx="6">
                  <c:v>4917</c:v>
                </c:pt>
                <c:pt idx="7">
                  <c:v>552</c:v>
                </c:pt>
              </c:numCache>
            </c:numRef>
          </c:val>
          <c:extLst>
            <c:ext xmlns:c16="http://schemas.microsoft.com/office/drawing/2014/chart" uri="{C3380CC4-5D6E-409C-BE32-E72D297353CC}">
              <c16:uniqueId val="{00000010-838B-4B85-9AFE-1B473357674D}"/>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1.6120414748381922E-2"/>
          <c:y val="0.12538898856456884"/>
          <c:w val="0.29010500968851882"/>
          <c:h val="0.850844516075780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12700" cap="flat" cmpd="sng" algn="ctr">
      <a:noFill/>
      <a:prstDash val="solid"/>
    </a:ln>
    <a:effectLst/>
  </c:spPr>
  <c:txPr>
    <a:bodyPr/>
    <a:lstStyle/>
    <a:p>
      <a:pPr>
        <a:defRPr sz="1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FF5D5-1162-44E3-94B5-D6EAAC4D6E3D}" type="datetimeFigureOut">
              <a:rPr lang="en-IN" smtClean="0"/>
              <a:t>22-10-2025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0463F-6592-4625-9327-ECC438ACB42C}" type="slidenum">
              <a:rPr lang="en-IN" smtClean="0"/>
              <a:t>‹#›</a:t>
            </a:fld>
            <a:endParaRPr lang="en-IN"/>
          </a:p>
        </p:txBody>
      </p:sp>
    </p:spTree>
    <p:extLst>
      <p:ext uri="{BB962C8B-B14F-4D97-AF65-F5344CB8AC3E}">
        <p14:creationId xmlns:p14="http://schemas.microsoft.com/office/powerpoint/2010/main" val="355084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D64F5F-0019-4E5D-A2B6-2DD85D550540}" type="datetimeFigureOut">
              <a:rPr lang="en-IN" smtClean="0"/>
              <a:t>22-10-2025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FEBBC2-02F0-410D-92D4-38EF4AFCB3B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64F5F-0019-4E5D-A2B6-2DD85D550540}" type="datetimeFigureOut">
              <a:rPr lang="en-IN" smtClean="0"/>
              <a:t>22-10-2025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142883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64F5F-0019-4E5D-A2B6-2DD85D550540}" type="datetimeFigureOut">
              <a:rPr lang="en-IN" smtClean="0"/>
              <a:t>22-10-2025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109915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64F5F-0019-4E5D-A2B6-2DD85D550540}" type="datetimeFigureOut">
              <a:rPr lang="en-IN" smtClean="0"/>
              <a:t>22-10-2025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286624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64F5F-0019-4E5D-A2B6-2DD85D550540}" type="datetimeFigureOut">
              <a:rPr lang="en-IN" smtClean="0"/>
              <a:t>22-10-2025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FEBBC2-02F0-410D-92D4-38EF4AFCB3B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03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D64F5F-0019-4E5D-A2B6-2DD85D550540}" type="datetimeFigureOut">
              <a:rPr lang="en-IN" smtClean="0"/>
              <a:t>22-10-2025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255732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D64F5F-0019-4E5D-A2B6-2DD85D550540}" type="datetimeFigureOut">
              <a:rPr lang="en-IN" smtClean="0"/>
              <a:t>22-10-2025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45363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D64F5F-0019-4E5D-A2B6-2DD85D550540}" type="datetimeFigureOut">
              <a:rPr lang="en-IN" smtClean="0"/>
              <a:t>22-10-2025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69902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FD64F5F-0019-4E5D-A2B6-2DD85D550540}" type="datetimeFigureOut">
              <a:rPr lang="en-IN" smtClean="0"/>
              <a:t>22-10-2025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96820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D64F5F-0019-4E5D-A2B6-2DD85D550540}" type="datetimeFigureOut">
              <a:rPr lang="en-IN" smtClean="0"/>
              <a:t>22-10-2025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FEBBC2-02F0-410D-92D4-38EF4AFCB3B2}" type="slidenum">
              <a:rPr lang="en-IN" smtClean="0"/>
              <a:t>‹#›</a:t>
            </a:fld>
            <a:endParaRPr lang="en-IN"/>
          </a:p>
        </p:txBody>
      </p:sp>
    </p:spTree>
    <p:extLst>
      <p:ext uri="{BB962C8B-B14F-4D97-AF65-F5344CB8AC3E}">
        <p14:creationId xmlns:p14="http://schemas.microsoft.com/office/powerpoint/2010/main" val="152684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D64F5F-0019-4E5D-A2B6-2DD85D550540}" type="datetimeFigureOut">
              <a:rPr lang="en-IN" smtClean="0"/>
              <a:t>22-10-2025</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FEBBC2-02F0-410D-92D4-38EF4AFCB3B2}" type="slidenum">
              <a:rPr lang="en-IN" smtClean="0"/>
              <a:t>‹#›</a:t>
            </a:fld>
            <a:endParaRPr lang="en-IN"/>
          </a:p>
        </p:txBody>
      </p:sp>
    </p:spTree>
    <p:extLst>
      <p:ext uri="{BB962C8B-B14F-4D97-AF65-F5344CB8AC3E}">
        <p14:creationId xmlns:p14="http://schemas.microsoft.com/office/powerpoint/2010/main" val="337825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D64F5F-0019-4E5D-A2B6-2DD85D550540}" type="datetimeFigureOut">
              <a:rPr lang="en-IN" smtClean="0"/>
              <a:t>22-10-2025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FEBBC2-02F0-410D-92D4-38EF4AFCB3B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24834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0B58-3F2F-0977-1291-FEEB362F78D9}"/>
              </a:ext>
            </a:extLst>
          </p:cNvPr>
          <p:cNvSpPr>
            <a:spLocks noGrp="1"/>
          </p:cNvSpPr>
          <p:nvPr>
            <p:ph type="ctrTitle"/>
          </p:nvPr>
        </p:nvSpPr>
        <p:spPr>
          <a:xfrm>
            <a:off x="0" y="76985"/>
            <a:ext cx="12192000" cy="1968127"/>
          </a:xfrm>
        </p:spPr>
        <p:txBody>
          <a:bodyPr>
            <a:normAutofit/>
          </a:bodyPr>
          <a:lstStyle/>
          <a:p>
            <a:pPr algn="ctr"/>
            <a:r>
              <a:rPr lang="en-GB" sz="6000" b="1" u="sng" dirty="0">
                <a:solidFill>
                  <a:schemeClr val="tx1"/>
                </a:solidFill>
                <a:latin typeface="Times New Roman" panose="02020603050405020304" pitchFamily="18" charset="0"/>
                <a:cs typeface="Times New Roman" panose="02020603050405020304" pitchFamily="18" charset="0"/>
              </a:rPr>
              <a:t>SOCIAL MEDIA  PROJECT</a:t>
            </a:r>
            <a:br>
              <a:rPr lang="en-IN" sz="6000" b="1" dirty="0">
                <a:solidFill>
                  <a:schemeClr val="tx1"/>
                </a:solidFill>
                <a:latin typeface="Times New Roman" panose="02020603050405020304" pitchFamily="18" charset="0"/>
                <a:cs typeface="Times New Roman" panose="02020603050405020304" pitchFamily="18" charset="0"/>
              </a:rPr>
            </a:br>
            <a:r>
              <a:rPr lang="en-GB" sz="6000" b="1" u="sng" dirty="0">
                <a:solidFill>
                  <a:schemeClr val="tx1"/>
                </a:solidFill>
                <a:latin typeface="Times New Roman" panose="02020603050405020304" pitchFamily="18" charset="0"/>
                <a:cs typeface="Times New Roman" panose="02020603050405020304" pitchFamily="18" charset="0"/>
              </a:rPr>
              <a:t>(META)</a:t>
            </a:r>
            <a:endParaRPr lang="en-IN" sz="6000" b="1"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FD73082-1FA2-8BD4-1C11-32EA6147882F}"/>
              </a:ext>
            </a:extLst>
          </p:cNvPr>
          <p:cNvSpPr>
            <a:spLocks noGrp="1"/>
          </p:cNvSpPr>
          <p:nvPr>
            <p:ph type="subTitle" idx="1"/>
          </p:nvPr>
        </p:nvSpPr>
        <p:spPr>
          <a:xfrm>
            <a:off x="0" y="3243389"/>
            <a:ext cx="12191999" cy="1131966"/>
          </a:xfrm>
        </p:spPr>
        <p:txBody>
          <a:bodyPr>
            <a:normAutofit/>
          </a:bodyPr>
          <a:lstStyle/>
          <a:p>
            <a:pPr algn="ctr"/>
            <a:r>
              <a:rPr lang="en-GB" sz="2000" b="1" dirty="0">
                <a:solidFill>
                  <a:schemeClr val="tx1"/>
                </a:solidFill>
                <a:latin typeface="+mn-lt"/>
              </a:rPr>
              <a:t>Prepared by : LAKSHYA HASIJA</a:t>
            </a:r>
          </a:p>
          <a:p>
            <a:pPr algn="ctr"/>
            <a:br>
              <a:rPr lang="en-IN" sz="2000" dirty="0">
                <a:solidFill>
                  <a:schemeClr val="tx1"/>
                </a:solidFill>
                <a:latin typeface="+mn-lt"/>
              </a:rPr>
            </a:br>
            <a:r>
              <a:rPr lang="en-GB" sz="2000" dirty="0">
                <a:solidFill>
                  <a:schemeClr val="tx1"/>
                </a:solidFill>
                <a:latin typeface="+mn-lt"/>
              </a:rPr>
              <a:t>Course : </a:t>
            </a:r>
            <a:r>
              <a:rPr lang="en-US" sz="2000" dirty="0">
                <a:solidFill>
                  <a:schemeClr val="tx1"/>
                </a:solidFill>
                <a:latin typeface="+mn-lt"/>
              </a:rPr>
              <a:t>Professional Certificate Course In Data Science – May 2025</a:t>
            </a:r>
            <a:endParaRPr lang="en-IN" sz="2000" dirty="0">
              <a:solidFill>
                <a:schemeClr val="tx1"/>
              </a:solidFill>
              <a:latin typeface="+mn-lt"/>
            </a:endParaRPr>
          </a:p>
        </p:txBody>
      </p:sp>
      <p:pic>
        <p:nvPicPr>
          <p:cNvPr id="4" name="Picture 3">
            <a:extLst>
              <a:ext uri="{FF2B5EF4-FFF2-40B4-BE49-F238E27FC236}">
                <a16:creationId xmlns:a16="http://schemas.microsoft.com/office/drawing/2014/main" id="{A96321D6-87E1-09D1-6E79-BA4636D794F2}"/>
              </a:ext>
            </a:extLst>
          </p:cNvPr>
          <p:cNvPicPr>
            <a:picLocks noChangeAspect="1"/>
          </p:cNvPicPr>
          <p:nvPr/>
        </p:nvPicPr>
        <p:blipFill>
          <a:blip r:embed="rId2">
            <a:extLst>
              <a:ext uri="{28A0092B-C50C-407E-A947-70E740481C1C}">
                <a14:useLocalDpi xmlns:a14="http://schemas.microsoft.com/office/drawing/2010/main" val="0"/>
              </a:ext>
            </a:extLst>
          </a:blip>
          <a:srcRect t="31606" b="30550"/>
          <a:stretch>
            <a:fillRect/>
          </a:stretch>
        </p:blipFill>
        <p:spPr>
          <a:xfrm>
            <a:off x="3136494" y="5015550"/>
            <a:ext cx="5919009" cy="1260000"/>
          </a:xfrm>
          <a:prstGeom prst="rect">
            <a:avLst/>
          </a:prstGeom>
        </p:spPr>
      </p:pic>
    </p:spTree>
    <p:extLst>
      <p:ext uri="{BB962C8B-B14F-4D97-AF65-F5344CB8AC3E}">
        <p14:creationId xmlns:p14="http://schemas.microsoft.com/office/powerpoint/2010/main" val="1211353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4EAA2-361F-83C4-D5FD-65F40E556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68168-E62F-77B2-C98B-CB07C0063EF8}"/>
              </a:ext>
            </a:extLst>
          </p:cNvPr>
          <p:cNvSpPr>
            <a:spLocks noGrp="1"/>
          </p:cNvSpPr>
          <p:nvPr>
            <p:ph type="title"/>
          </p:nvPr>
        </p:nvSpPr>
        <p:spPr>
          <a:xfrm>
            <a:off x="0" y="1"/>
            <a:ext cx="12192000" cy="1178560"/>
          </a:xfrm>
        </p:spPr>
        <p:txBody>
          <a:bodyPr>
            <a:normAutofit/>
          </a:bodyPr>
          <a:lstStyle/>
          <a:p>
            <a:pPr algn="ctr"/>
            <a:r>
              <a:rPr lang="en-GB" sz="5000" b="1" dirty="0">
                <a:solidFill>
                  <a:schemeClr val="tx1"/>
                </a:solidFill>
                <a:latin typeface="Times New Roman" panose="02020603050405020304" pitchFamily="18" charset="0"/>
                <a:ea typeface="DM Serif Text"/>
                <a:cs typeface="Times New Roman" panose="02020603050405020304" pitchFamily="18" charset="0"/>
                <a:sym typeface="DM Serif Text"/>
              </a:rPr>
              <a:t>User Classification</a:t>
            </a:r>
            <a:endParaRPr lang="en-US" sz="5000" b="1" dirty="0">
              <a:solidFill>
                <a:schemeClr val="tx1"/>
              </a:solidFill>
              <a:latin typeface="Times New Roman" panose="02020603050405020304" pitchFamily="18" charset="0"/>
              <a:ea typeface="Lato Heavy" charset="0"/>
              <a:cs typeface="Times New Roman" panose="02020603050405020304" pitchFamily="18" charset="0"/>
            </a:endParaRPr>
          </a:p>
        </p:txBody>
      </p:sp>
      <p:sp>
        <p:nvSpPr>
          <p:cNvPr id="6" name="Google Shape;113;p8">
            <a:extLst>
              <a:ext uri="{FF2B5EF4-FFF2-40B4-BE49-F238E27FC236}">
                <a16:creationId xmlns:a16="http://schemas.microsoft.com/office/drawing/2014/main" id="{11C461DF-D68F-B6B3-7DE6-3A756ACD663D}"/>
              </a:ext>
            </a:extLst>
          </p:cNvPr>
          <p:cNvSpPr txBox="1"/>
          <p:nvPr/>
        </p:nvSpPr>
        <p:spPr>
          <a:xfrm>
            <a:off x="195347" y="3960132"/>
            <a:ext cx="6078315" cy="139845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121900" tIns="121900" rIns="121900" bIns="121900" anchor="t" anchorCtr="0">
            <a:noAutofit/>
          </a:bodyPr>
          <a:lstStyle/>
          <a:p>
            <a:pPr marL="177808">
              <a:buClr>
                <a:schemeClr val="lt1"/>
              </a:buClr>
              <a:buSzPts val="15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There are 30 Users who come under Highly Engaged category.</a:t>
            </a:r>
          </a:p>
          <a:p>
            <a:pPr marL="177808">
              <a:buClr>
                <a:schemeClr val="lt1"/>
              </a:buClr>
              <a:buSzPts val="15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34 Users come under Moderately Engaged category.</a:t>
            </a:r>
          </a:p>
          <a:p>
            <a:pPr marL="177808">
              <a:buClr>
                <a:schemeClr val="lt1"/>
              </a:buClr>
              <a:buSzPts val="15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10 user come in Less Engaged category.</a:t>
            </a:r>
            <a:endParaRPr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7" name="Google Shape;114;p8">
            <a:extLst>
              <a:ext uri="{FF2B5EF4-FFF2-40B4-BE49-F238E27FC236}">
                <a16:creationId xmlns:a16="http://schemas.microsoft.com/office/drawing/2014/main" id="{8B5C78AA-AF94-3D7F-2069-31BBFF57CEAD}"/>
              </a:ext>
            </a:extLst>
          </p:cNvPr>
          <p:cNvSpPr txBox="1"/>
          <p:nvPr/>
        </p:nvSpPr>
        <p:spPr>
          <a:xfrm>
            <a:off x="6646606" y="3960132"/>
            <a:ext cx="5458200" cy="139845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121900" tIns="121900" rIns="121900" bIns="121900" anchor="t" anchorCtr="0">
            <a:noAutofit/>
          </a:bodyPr>
          <a:lstStyle/>
          <a:p>
            <a:pPr marL="177808">
              <a:buClr>
                <a:schemeClr val="lt1"/>
              </a:buClr>
              <a:buSzPts val="15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of 48 (65%) of the current total users are old users. (Joined before 2017)</a:t>
            </a:r>
            <a:endParaRPr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77808">
              <a:buClr>
                <a:schemeClr val="lt1"/>
              </a:buClr>
              <a:buSzPts val="15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Remaining of 26 (35%) users are New means they joined after 2017.</a:t>
            </a:r>
            <a:endParaRPr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8" name="Google Shape;115;p8">
            <a:extLst>
              <a:ext uri="{FF2B5EF4-FFF2-40B4-BE49-F238E27FC236}">
                <a16:creationId xmlns:a16="http://schemas.microsoft.com/office/drawing/2014/main" id="{BE39C441-0DCD-4E1D-6BDA-DAE10246945E}"/>
              </a:ext>
            </a:extLst>
          </p:cNvPr>
          <p:cNvSpPr txBox="1"/>
          <p:nvPr/>
        </p:nvSpPr>
        <p:spPr>
          <a:xfrm>
            <a:off x="0" y="5545494"/>
            <a:ext cx="12192000" cy="76944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121900" tIns="121900" rIns="121900" bIns="121900" anchor="t" anchorCtr="0">
            <a:noAutofit/>
          </a:bodyPr>
          <a:lstStyle/>
          <a:p>
            <a:pPr marL="152407" algn="ctr">
              <a:buClr>
                <a:schemeClr val="lt1"/>
              </a:buClr>
              <a:buSzPts val="1800"/>
            </a:pPr>
            <a:r>
              <a:rPr lang="en-GB"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These classification is so that personalized ads and campaigns can be made for different class to improve engagement rates and make interface user friendly.</a:t>
            </a:r>
            <a:endParaRPr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Roboto"/>
            </a:endParaRPr>
          </a:p>
        </p:txBody>
      </p:sp>
      <p:graphicFrame>
        <p:nvGraphicFramePr>
          <p:cNvPr id="9" name="Chart 8">
            <a:extLst>
              <a:ext uri="{FF2B5EF4-FFF2-40B4-BE49-F238E27FC236}">
                <a16:creationId xmlns:a16="http://schemas.microsoft.com/office/drawing/2014/main" id="{CB7F0D55-BF60-3CB7-7131-7649D0D42274}"/>
              </a:ext>
            </a:extLst>
          </p:cNvPr>
          <p:cNvGraphicFramePr>
            <a:graphicFrameLocks/>
          </p:cNvGraphicFramePr>
          <p:nvPr>
            <p:extLst>
              <p:ext uri="{D42A27DB-BD31-4B8C-83A1-F6EECF244321}">
                <p14:modId xmlns:p14="http://schemas.microsoft.com/office/powerpoint/2010/main" val="3909806489"/>
              </p:ext>
            </p:extLst>
          </p:nvPr>
        </p:nvGraphicFramePr>
        <p:xfrm>
          <a:off x="896387" y="1448151"/>
          <a:ext cx="3177116" cy="25529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01890BAA-6B0B-3ACE-A3C7-5F26206DAF99}"/>
              </a:ext>
            </a:extLst>
          </p:cNvPr>
          <p:cNvGraphicFramePr>
            <a:graphicFrameLocks/>
          </p:cNvGraphicFramePr>
          <p:nvPr>
            <p:extLst>
              <p:ext uri="{D42A27DB-BD31-4B8C-83A1-F6EECF244321}">
                <p14:modId xmlns:p14="http://schemas.microsoft.com/office/powerpoint/2010/main" val="1662808897"/>
              </p:ext>
            </p:extLst>
          </p:nvPr>
        </p:nvGraphicFramePr>
        <p:xfrm>
          <a:off x="8056250" y="1450238"/>
          <a:ext cx="2601826" cy="24623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64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2DA2-7A67-E2E2-03B0-EC2661BB9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616ED-9E08-0C2A-09C2-A54721EAA553}"/>
              </a:ext>
            </a:extLst>
          </p:cNvPr>
          <p:cNvSpPr>
            <a:spLocks noGrp="1"/>
          </p:cNvSpPr>
          <p:nvPr>
            <p:ph type="title"/>
          </p:nvPr>
        </p:nvSpPr>
        <p:spPr>
          <a:xfrm>
            <a:off x="0" y="1"/>
            <a:ext cx="12192000" cy="1178560"/>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User Activity On Photos</a:t>
            </a:r>
          </a:p>
        </p:txBody>
      </p:sp>
      <p:sp>
        <p:nvSpPr>
          <p:cNvPr id="3" name="TextBox 18">
            <a:extLst>
              <a:ext uri="{FF2B5EF4-FFF2-40B4-BE49-F238E27FC236}">
                <a16:creationId xmlns:a16="http://schemas.microsoft.com/office/drawing/2014/main" id="{364A2583-34EA-7460-FE7B-A6DE181DE8D7}"/>
              </a:ext>
            </a:extLst>
          </p:cNvPr>
          <p:cNvSpPr txBox="1"/>
          <p:nvPr/>
        </p:nvSpPr>
        <p:spPr>
          <a:xfrm>
            <a:off x="147487" y="2220917"/>
            <a:ext cx="5458656" cy="3526740"/>
          </a:xfrm>
          <a:prstGeom prst="rect">
            <a:avLst/>
          </a:prstGeom>
        </p:spPr>
        <p:txBody>
          <a:bodyPr lIns="0" tIns="0" rIns="0" bIns="0" rtlCol="0" anchor="t">
            <a:noAutofit/>
          </a:bodyPr>
          <a:lstStyle/>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The chart displays the total number of posts made by users on the platform.</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Out of 100 users, 26 have not posted any photos, while 18 users have posted only once.</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Very few users (1 or 2) have shared more than 6 posts, with only one user reaching 12 posts.</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This indicates that most users are minimally active, highlighting the need to boost participation and content sharing.</a:t>
            </a:r>
          </a:p>
        </p:txBody>
      </p:sp>
      <p:graphicFrame>
        <p:nvGraphicFramePr>
          <p:cNvPr id="4" name="Chart 3">
            <a:extLst>
              <a:ext uri="{FF2B5EF4-FFF2-40B4-BE49-F238E27FC236}">
                <a16:creationId xmlns:a16="http://schemas.microsoft.com/office/drawing/2014/main" id="{3D249C6D-9807-0A98-6F91-A2852FDBD3F2}"/>
              </a:ext>
            </a:extLst>
          </p:cNvPr>
          <p:cNvGraphicFramePr>
            <a:graphicFrameLocks/>
          </p:cNvGraphicFramePr>
          <p:nvPr>
            <p:extLst>
              <p:ext uri="{D42A27DB-BD31-4B8C-83A1-F6EECF244321}">
                <p14:modId xmlns:p14="http://schemas.microsoft.com/office/powerpoint/2010/main" val="603810470"/>
              </p:ext>
            </p:extLst>
          </p:nvPr>
        </p:nvGraphicFramePr>
        <p:xfrm>
          <a:off x="5932713" y="1763485"/>
          <a:ext cx="6111801" cy="45312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9686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48CB-F4BE-A7BF-A69B-F8DCF60C5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DE856-62FD-B651-A978-4239A46754E7}"/>
              </a:ext>
            </a:extLst>
          </p:cNvPr>
          <p:cNvSpPr>
            <a:spLocks noGrp="1"/>
          </p:cNvSpPr>
          <p:nvPr>
            <p:ph type="title"/>
          </p:nvPr>
        </p:nvSpPr>
        <p:spPr>
          <a:xfrm>
            <a:off x="0" y="1"/>
            <a:ext cx="12192000" cy="1178560"/>
          </a:xfrm>
        </p:spPr>
        <p:txBody>
          <a:bodyPr>
            <a:normAutofit/>
          </a:bodyPr>
          <a:lstStyle/>
          <a:p>
            <a:pPr algn="ctr"/>
            <a:r>
              <a:rPr lang="en-US"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User Activity On Likes</a:t>
            </a:r>
          </a:p>
        </p:txBody>
      </p:sp>
      <p:sp>
        <p:nvSpPr>
          <p:cNvPr id="3" name="TextBox 18">
            <a:extLst>
              <a:ext uri="{FF2B5EF4-FFF2-40B4-BE49-F238E27FC236}">
                <a16:creationId xmlns:a16="http://schemas.microsoft.com/office/drawing/2014/main" id="{DEDBCD26-B147-4C8C-F3C2-BB6CB9311D23}"/>
              </a:ext>
            </a:extLst>
          </p:cNvPr>
          <p:cNvSpPr txBox="1"/>
          <p:nvPr/>
        </p:nvSpPr>
        <p:spPr>
          <a:xfrm>
            <a:off x="637344" y="2220917"/>
            <a:ext cx="5458656" cy="3526740"/>
          </a:xfrm>
          <a:prstGeom prst="rect">
            <a:avLst/>
          </a:prstGeom>
        </p:spPr>
        <p:txBody>
          <a:bodyPr lIns="0" tIns="0" rIns="0" bIns="0" rtlCol="0" anchor="t">
            <a:noAutofit/>
          </a:bodyPr>
          <a:lstStyle/>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The chart highlights how users engage with posts through likes across the platform.</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About 22 users have not given any likes, reflecting low overall engagement.</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A few users are highly active, with one exceptional user giving 257 likes.</a:t>
            </a: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Most users show moderate activity, giving likes in the 75–95 range.</a:t>
            </a:r>
          </a:p>
        </p:txBody>
      </p:sp>
      <p:pic>
        <p:nvPicPr>
          <p:cNvPr id="6" name="Picture 5">
            <a:extLst>
              <a:ext uri="{FF2B5EF4-FFF2-40B4-BE49-F238E27FC236}">
                <a16:creationId xmlns:a16="http://schemas.microsoft.com/office/drawing/2014/main" id="{2C5D9782-DA34-7D13-E90D-DF66E27AF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599" y="1824287"/>
            <a:ext cx="4320000" cy="4320000"/>
          </a:xfrm>
          <a:prstGeom prst="rect">
            <a:avLst/>
          </a:prstGeom>
        </p:spPr>
      </p:pic>
    </p:spTree>
    <p:extLst>
      <p:ext uri="{BB962C8B-B14F-4D97-AF65-F5344CB8AC3E}">
        <p14:creationId xmlns:p14="http://schemas.microsoft.com/office/powerpoint/2010/main" val="82642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7DBB-B265-D19D-46D8-600A3E4C6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A4513-2106-1CC8-ADB1-D326B1E98921}"/>
              </a:ext>
            </a:extLst>
          </p:cNvPr>
          <p:cNvSpPr>
            <a:spLocks noGrp="1"/>
          </p:cNvSpPr>
          <p:nvPr>
            <p:ph type="title"/>
          </p:nvPr>
        </p:nvSpPr>
        <p:spPr>
          <a:xfrm>
            <a:off x="0" y="1"/>
            <a:ext cx="12192000" cy="1178560"/>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User Activity On Comments</a:t>
            </a:r>
          </a:p>
        </p:txBody>
      </p:sp>
      <p:sp>
        <p:nvSpPr>
          <p:cNvPr id="3" name="TextBox 18">
            <a:extLst>
              <a:ext uri="{FF2B5EF4-FFF2-40B4-BE49-F238E27FC236}">
                <a16:creationId xmlns:a16="http://schemas.microsoft.com/office/drawing/2014/main" id="{3885E73F-1087-C5B2-7D71-5FD0B3A1AEBA}"/>
              </a:ext>
            </a:extLst>
          </p:cNvPr>
          <p:cNvSpPr txBox="1"/>
          <p:nvPr/>
        </p:nvSpPr>
        <p:spPr>
          <a:xfrm>
            <a:off x="637344" y="2220917"/>
            <a:ext cx="5458656" cy="3526740"/>
          </a:xfrm>
          <a:prstGeom prst="rect">
            <a:avLst/>
          </a:prstGeom>
        </p:spPr>
        <p:txBody>
          <a:bodyPr lIns="0" tIns="0" rIns="0" bIns="0" rtlCol="0" anchor="t">
            <a:noAutofit/>
          </a:bodyPr>
          <a:lstStyle/>
          <a:p>
            <a:pPr marL="285750" lvl="0" indent="-28575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The chart displays how users are interacting with content by commenting.</a:t>
            </a: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A significant number of users (23) have not made any comments, indicating limited interaction.</a:t>
            </a: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Only a few users are highly active — one user made 257 comments, which is a major outlier.</a:t>
            </a: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285750" lvl="0" indent="-285750" defTabSz="914400" eaLnBrk="0" fontAlgn="base" hangingPunct="0">
              <a:spcBef>
                <a:spcPct val="0"/>
              </a:spcBef>
              <a:spcAft>
                <a:spcPct val="0"/>
              </a:spcAft>
              <a:buClr>
                <a:schemeClr val="accent1"/>
              </a:buClr>
              <a:buFont typeface="Wingdings" panose="05000000000000000000" pitchFamily="2" charset="2"/>
              <a:buChar char="v"/>
            </a:pPr>
            <a:r>
              <a:rPr lang="en-US" altLang="en-US" dirty="0">
                <a:latin typeface="Calibri" panose="020F0502020204030204" pitchFamily="34" charset="0"/>
                <a:ea typeface="Calibri" panose="020F0502020204030204" pitchFamily="34" charset="0"/>
                <a:cs typeface="Calibri" panose="020F0502020204030204" pitchFamily="34" charset="0"/>
              </a:rPr>
              <a:t>Most users comment very little, typically only once or twice.</a:t>
            </a:r>
          </a:p>
        </p:txBody>
      </p:sp>
      <p:pic>
        <p:nvPicPr>
          <p:cNvPr id="5" name="Picture 4">
            <a:extLst>
              <a:ext uri="{FF2B5EF4-FFF2-40B4-BE49-F238E27FC236}">
                <a16:creationId xmlns:a16="http://schemas.microsoft.com/office/drawing/2014/main" id="{EEDCE5C4-830A-D3B3-ED6F-384FFDABE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872" y="2147657"/>
            <a:ext cx="5400000" cy="3600000"/>
          </a:xfrm>
          <a:prstGeom prst="rect">
            <a:avLst/>
          </a:prstGeom>
        </p:spPr>
      </p:pic>
    </p:spTree>
    <p:extLst>
      <p:ext uri="{BB962C8B-B14F-4D97-AF65-F5344CB8AC3E}">
        <p14:creationId xmlns:p14="http://schemas.microsoft.com/office/powerpoint/2010/main" val="1266407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CCFFE-EFF6-B60F-8831-216DAF411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EF141-D47A-0B79-2B63-384EEB89F03C}"/>
              </a:ext>
            </a:extLst>
          </p:cNvPr>
          <p:cNvSpPr>
            <a:spLocks noGrp="1"/>
          </p:cNvSpPr>
          <p:nvPr>
            <p:ph type="title"/>
          </p:nvPr>
        </p:nvSpPr>
        <p:spPr>
          <a:xfrm>
            <a:off x="0" y="1"/>
            <a:ext cx="12192000" cy="1178560"/>
          </a:xfrm>
        </p:spPr>
        <p:txBody>
          <a:bodyPr>
            <a:normAutofit/>
          </a:bodyPr>
          <a:lstStyle/>
          <a:p>
            <a:pPr algn="ctr"/>
            <a:r>
              <a:rPr lang="en-US"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Hashtags vs Engagement</a:t>
            </a:r>
          </a:p>
        </p:txBody>
      </p:sp>
      <p:sp>
        <p:nvSpPr>
          <p:cNvPr id="3" name="TextBox 18">
            <a:extLst>
              <a:ext uri="{FF2B5EF4-FFF2-40B4-BE49-F238E27FC236}">
                <a16:creationId xmlns:a16="http://schemas.microsoft.com/office/drawing/2014/main" id="{8DB152D1-65CD-D595-CFE2-8405C8C1E202}"/>
              </a:ext>
            </a:extLst>
          </p:cNvPr>
          <p:cNvSpPr txBox="1"/>
          <p:nvPr/>
        </p:nvSpPr>
        <p:spPr>
          <a:xfrm>
            <a:off x="637344" y="2220917"/>
            <a:ext cx="5458656" cy="3526740"/>
          </a:xfrm>
          <a:prstGeom prst="rect">
            <a:avLst/>
          </a:prstGeom>
        </p:spPr>
        <p:txBody>
          <a:bodyPr lIns="0" tIns="0" rIns="0" bIns="0" rtlCol="0" anchor="t">
            <a:noAutofit/>
          </a:bodyPr>
          <a:lstStyle/>
          <a:p>
            <a:pPr marL="285750" indent="-285750">
              <a:buClr>
                <a:schemeClr val="accent1"/>
              </a:buCl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All hashtags show consistent engagement levels between 63 and 65, indicating balanced user interest across topics.</a:t>
            </a:r>
          </a:p>
          <a:p>
            <a:pPr marL="285750" indent="-285750">
              <a:buClr>
                <a:schemeClr val="accent1"/>
              </a:buClr>
              <a:buFont typeface="Wingdings" panose="05000000000000000000" pitchFamily="2" charset="2"/>
              <a:buChar char="v"/>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accent1"/>
              </a:buCl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Hashtags like </a:t>
            </a:r>
            <a:r>
              <a:rPr lang="en-US" b="1" dirty="0">
                <a:latin typeface="Calibri" panose="020F0502020204030204" pitchFamily="34" charset="0"/>
                <a:ea typeface="Calibri" panose="020F0502020204030204" pitchFamily="34" charset="0"/>
                <a:cs typeface="Calibri" panose="020F0502020204030204" pitchFamily="34" charset="0"/>
              </a:rPr>
              <a:t>beauty</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delicious</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foodie</a:t>
            </a:r>
            <a:r>
              <a:rPr lang="en-US" dirty="0">
                <a:latin typeface="Calibri" panose="020F0502020204030204" pitchFamily="34" charset="0"/>
                <a:ea typeface="Calibri" panose="020F0502020204030204" pitchFamily="34" charset="0"/>
                <a:cs typeface="Calibri" panose="020F0502020204030204" pitchFamily="34" charset="0"/>
              </a:rPr>
              <a:t> have the highest engagement of 65, showing strong user appeal.</a:t>
            </a:r>
          </a:p>
          <a:p>
            <a:pPr marL="285750" indent="-285750">
              <a:buClr>
                <a:schemeClr val="accent1"/>
              </a:buClr>
              <a:buFont typeface="Wingdings" panose="05000000000000000000" pitchFamily="2" charset="2"/>
              <a:buChar char="v"/>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accent1"/>
              </a:buCl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Hashtags such as </a:t>
            </a:r>
            <a:r>
              <a:rPr lang="en-US" b="1" dirty="0">
                <a:latin typeface="Calibri" panose="020F0502020204030204" pitchFamily="34" charset="0"/>
                <a:ea typeface="Calibri" panose="020F0502020204030204" pitchFamily="34" charset="0"/>
                <a:cs typeface="Calibri" panose="020F0502020204030204" pitchFamily="34" charset="0"/>
              </a:rPr>
              <a:t>dreamy</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food</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photography</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smile</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stunning</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sunset</a:t>
            </a:r>
            <a:r>
              <a:rPr lang="en-US" dirty="0">
                <a:latin typeface="Calibri" panose="020F0502020204030204" pitchFamily="34" charset="0"/>
                <a:ea typeface="Calibri" panose="020F0502020204030204" pitchFamily="34" charset="0"/>
                <a:cs typeface="Calibri" panose="020F0502020204030204" pitchFamily="34" charset="0"/>
              </a:rPr>
              <a:t> maintain solid engagement at 64.</a:t>
            </a:r>
          </a:p>
          <a:p>
            <a:pPr marL="285750" indent="-285750">
              <a:buClr>
                <a:schemeClr val="accent1"/>
              </a:buClr>
              <a:buFont typeface="Wingdings" panose="05000000000000000000" pitchFamily="2" charset="2"/>
              <a:buChar char="v"/>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Clr>
                <a:schemeClr val="accent1"/>
              </a:buClr>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a:t>
            </a:r>
            <a:r>
              <a:rPr lang="en-US" b="1" dirty="0">
                <a:latin typeface="Calibri" panose="020F0502020204030204" pitchFamily="34" charset="0"/>
                <a:ea typeface="Calibri" panose="020F0502020204030204" pitchFamily="34" charset="0"/>
                <a:cs typeface="Calibri" panose="020F0502020204030204" pitchFamily="34" charset="0"/>
              </a:rPr>
              <a:t>beach</a:t>
            </a:r>
            <a:r>
              <a:rPr lang="en-US" dirty="0">
                <a:latin typeface="Calibri" panose="020F0502020204030204" pitchFamily="34" charset="0"/>
                <a:ea typeface="Calibri" panose="020F0502020204030204" pitchFamily="34" charset="0"/>
                <a:cs typeface="Calibri" panose="020F0502020204030204" pitchFamily="34" charset="0"/>
              </a:rPr>
              <a:t> hashtag has slightly lower engagement at 63 but remains aligned with other popular themes.</a:t>
            </a:r>
          </a:p>
        </p:txBody>
      </p:sp>
      <p:graphicFrame>
        <p:nvGraphicFramePr>
          <p:cNvPr id="4" name="Chart 3">
            <a:extLst>
              <a:ext uri="{FF2B5EF4-FFF2-40B4-BE49-F238E27FC236}">
                <a16:creationId xmlns:a16="http://schemas.microsoft.com/office/drawing/2014/main" id="{90555816-10D3-CC43-F86A-EF7CB429351D}"/>
              </a:ext>
            </a:extLst>
          </p:cNvPr>
          <p:cNvGraphicFramePr>
            <a:graphicFrameLocks/>
          </p:cNvGraphicFramePr>
          <p:nvPr>
            <p:extLst>
              <p:ext uri="{D42A27DB-BD31-4B8C-83A1-F6EECF244321}">
                <p14:modId xmlns:p14="http://schemas.microsoft.com/office/powerpoint/2010/main" val="527096024"/>
              </p:ext>
            </p:extLst>
          </p:nvPr>
        </p:nvGraphicFramePr>
        <p:xfrm>
          <a:off x="6647780" y="1741714"/>
          <a:ext cx="5458656" cy="45674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723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1612-554B-D4B8-136D-41161715D0A5}"/>
              </a:ext>
            </a:extLst>
          </p:cNvPr>
          <p:cNvSpPr>
            <a:spLocks noGrp="1"/>
          </p:cNvSpPr>
          <p:nvPr>
            <p:ph type="title"/>
          </p:nvPr>
        </p:nvSpPr>
        <p:spPr>
          <a:xfrm>
            <a:off x="0" y="0"/>
            <a:ext cx="12192000" cy="1507067"/>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User Retention</a:t>
            </a:r>
          </a:p>
        </p:txBody>
      </p:sp>
      <p:sp>
        <p:nvSpPr>
          <p:cNvPr id="3" name="Content Placeholder 2">
            <a:extLst>
              <a:ext uri="{FF2B5EF4-FFF2-40B4-BE49-F238E27FC236}">
                <a16:creationId xmlns:a16="http://schemas.microsoft.com/office/drawing/2014/main" id="{040DA848-B0DB-2FF7-DAFE-A22E6E92BE57}"/>
              </a:ext>
            </a:extLst>
          </p:cNvPr>
          <p:cNvSpPr>
            <a:spLocks noGrp="1"/>
          </p:cNvSpPr>
          <p:nvPr>
            <p:ph idx="1"/>
          </p:nvPr>
        </p:nvSpPr>
        <p:spPr>
          <a:xfrm>
            <a:off x="1219203" y="2188029"/>
            <a:ext cx="9960426" cy="3733799"/>
          </a:xfrm>
        </p:spPr>
        <p:txBody>
          <a:bodyPr>
            <a:noAutofit/>
          </a:bodyPr>
          <a:lstStyle/>
          <a:p>
            <a:pPr marL="457200" indent="-457200">
              <a:buFont typeface="+mj-lt"/>
              <a:buAutoNum type="arabicPeriod"/>
            </a:pPr>
            <a:r>
              <a:rPr lang="en-US" sz="1800" dirty="0"/>
              <a:t>Suggested targeted posts, hashtags, and users to re–engage inactive users through Stories and Reels.</a:t>
            </a:r>
          </a:p>
          <a:p>
            <a:pPr marL="457200" indent="-457200">
              <a:buFont typeface="+mj-lt"/>
              <a:buAutoNum type="arabicPeriod"/>
            </a:pPr>
            <a:endParaRPr lang="en-US" sz="1800" dirty="0"/>
          </a:p>
          <a:p>
            <a:pPr marL="457200" indent="-457200">
              <a:buFont typeface="+mj-lt"/>
              <a:buAutoNum type="arabicPeriod"/>
            </a:pPr>
            <a:r>
              <a:rPr lang="en-US" sz="1800" dirty="0"/>
              <a:t>Offered time-limited discounts and loyalty rewards to motivate consistent engagement.</a:t>
            </a:r>
          </a:p>
          <a:p>
            <a:pPr marL="457200" indent="-457200">
              <a:buFont typeface="+mj-lt"/>
              <a:buAutoNum type="arabicPeriod"/>
            </a:pPr>
            <a:endParaRPr lang="en-US" sz="1800" dirty="0"/>
          </a:p>
          <a:p>
            <a:pPr marL="457200" indent="-457200">
              <a:buFont typeface="+mj-lt"/>
              <a:buAutoNum type="arabicPeriod"/>
            </a:pPr>
            <a:r>
              <a:rPr lang="en-US" sz="1800" dirty="0"/>
              <a:t>Shared tutorials and highlighted new trends to simplify content creation and attract users.</a:t>
            </a:r>
          </a:p>
          <a:p>
            <a:pPr marL="457200" indent="-457200">
              <a:buFont typeface="+mj-lt"/>
              <a:buAutoNum type="arabicPeriod"/>
            </a:pPr>
            <a:endParaRPr lang="en-US" sz="1800" dirty="0"/>
          </a:p>
          <a:p>
            <a:pPr marL="457200" indent="-457200">
              <a:buFont typeface="+mj-lt"/>
              <a:buAutoNum type="arabicPeriod"/>
            </a:pPr>
            <a:r>
              <a:rPr lang="en-US" sz="1800" dirty="0"/>
              <a:t>Conducted surveys and organized community programs to gather feedback and build loyalty.</a:t>
            </a:r>
          </a:p>
        </p:txBody>
      </p:sp>
    </p:spTree>
    <p:extLst>
      <p:ext uri="{BB962C8B-B14F-4D97-AF65-F5344CB8AC3E}">
        <p14:creationId xmlns:p14="http://schemas.microsoft.com/office/powerpoint/2010/main" val="25314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78C4-8F79-F5C4-A5AB-CF77AA114018}"/>
              </a:ext>
            </a:extLst>
          </p:cNvPr>
          <p:cNvSpPr>
            <a:spLocks noGrp="1"/>
          </p:cNvSpPr>
          <p:nvPr>
            <p:ph type="title"/>
          </p:nvPr>
        </p:nvSpPr>
        <p:spPr>
          <a:xfrm>
            <a:off x="0" y="0"/>
            <a:ext cx="12192000" cy="1507067"/>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User Acquisition</a:t>
            </a:r>
            <a:endParaRPr lang="en-IN" sz="5000" dirty="0">
              <a:solidFill>
                <a:schemeClr val="tx1"/>
              </a:solidFill>
            </a:endParaRPr>
          </a:p>
        </p:txBody>
      </p:sp>
      <p:sp>
        <p:nvSpPr>
          <p:cNvPr id="3" name="Content Placeholder 2">
            <a:extLst>
              <a:ext uri="{FF2B5EF4-FFF2-40B4-BE49-F238E27FC236}">
                <a16:creationId xmlns:a16="http://schemas.microsoft.com/office/drawing/2014/main" id="{7B947D9A-8481-F9C9-9EC0-701AD6A8266F}"/>
              </a:ext>
            </a:extLst>
          </p:cNvPr>
          <p:cNvSpPr>
            <a:spLocks noGrp="1"/>
          </p:cNvSpPr>
          <p:nvPr>
            <p:ph idx="1"/>
          </p:nvPr>
        </p:nvSpPr>
        <p:spPr>
          <a:xfrm>
            <a:off x="1208314" y="2231572"/>
            <a:ext cx="10025744" cy="3907972"/>
          </a:xfrm>
        </p:spPr>
        <p:txBody>
          <a:bodyPr>
            <a:noAutofit/>
          </a:bodyPr>
          <a:lstStyle/>
          <a:p>
            <a:pPr marL="457200" indent="-457200">
              <a:buFont typeface="+mj-lt"/>
              <a:buAutoNum type="arabicPeriod"/>
            </a:pPr>
            <a:r>
              <a:rPr lang="en-US" altLang="en-US" sz="1800" dirty="0">
                <a:solidFill>
                  <a:schemeClr val="tx1"/>
                </a:solidFill>
              </a:rPr>
              <a:t>Designed a personalized onboarding process showcasing features, tags, and success stories through blogs and tutorials.</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Introduced referral programs and loyalty rewards like discounts, badges, and premium perks to attract and retain users.</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Recommended targeted posts, hashtags, and users while using Stories, Reels, and emails to boost engagement.</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Collected user feedback through surveys and organized events with influencers to strengthen community loyalty.</a:t>
            </a:r>
          </a:p>
        </p:txBody>
      </p:sp>
    </p:spTree>
    <p:extLst>
      <p:ext uri="{BB962C8B-B14F-4D97-AF65-F5344CB8AC3E}">
        <p14:creationId xmlns:p14="http://schemas.microsoft.com/office/powerpoint/2010/main" val="2917463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556A-D115-E66E-4BC5-A8EC50FAAF58}"/>
              </a:ext>
            </a:extLst>
          </p:cNvPr>
          <p:cNvSpPr>
            <a:spLocks noGrp="1"/>
          </p:cNvSpPr>
          <p:nvPr>
            <p:ph type="title"/>
          </p:nvPr>
        </p:nvSpPr>
        <p:spPr>
          <a:xfrm>
            <a:off x="0" y="0"/>
            <a:ext cx="12192000" cy="1393371"/>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User ENGAGEMENT</a:t>
            </a:r>
            <a:endParaRPr lang="en-IN" sz="5000" dirty="0">
              <a:solidFill>
                <a:schemeClr val="tx1"/>
              </a:solidFill>
            </a:endParaRPr>
          </a:p>
        </p:txBody>
      </p:sp>
      <p:sp>
        <p:nvSpPr>
          <p:cNvPr id="3" name="Content Placeholder 2">
            <a:extLst>
              <a:ext uri="{FF2B5EF4-FFF2-40B4-BE49-F238E27FC236}">
                <a16:creationId xmlns:a16="http://schemas.microsoft.com/office/drawing/2014/main" id="{410562F1-0B29-FDAD-AFC2-304067C29703}"/>
              </a:ext>
            </a:extLst>
          </p:cNvPr>
          <p:cNvSpPr>
            <a:spLocks noGrp="1"/>
          </p:cNvSpPr>
          <p:nvPr>
            <p:ph idx="1"/>
          </p:nvPr>
        </p:nvSpPr>
        <p:spPr>
          <a:xfrm>
            <a:off x="1197428" y="2188029"/>
            <a:ext cx="9982201" cy="3581400"/>
          </a:xfrm>
        </p:spPr>
        <p:txBody>
          <a:bodyPr>
            <a:noAutofit/>
          </a:bodyPr>
          <a:lstStyle/>
          <a:p>
            <a:pPr marL="457200" indent="-457200">
              <a:buFont typeface="+mj-lt"/>
              <a:buAutoNum type="arabicPeriod"/>
            </a:pPr>
            <a:r>
              <a:rPr lang="en-US" altLang="en-US" sz="1800" dirty="0">
                <a:solidFill>
                  <a:schemeClr val="tx1"/>
                </a:solidFill>
              </a:rPr>
              <a:t>Introduced awards and contests to recognize active contributors and boost motivation.</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Shared tutorials and webinars to educate users and enhance engagement.</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Built community connections through forums, events, and ambassador programs.</a:t>
            </a:r>
          </a:p>
          <a:p>
            <a:pPr marL="457200" indent="-457200">
              <a:buFont typeface="+mj-lt"/>
              <a:buAutoNum type="arabicPeriod"/>
            </a:pPr>
            <a:endParaRPr lang="en-US" altLang="en-US" sz="1800" dirty="0">
              <a:solidFill>
                <a:schemeClr val="tx1"/>
              </a:solidFill>
            </a:endParaRPr>
          </a:p>
          <a:p>
            <a:pPr marL="457200" indent="-457200">
              <a:buFont typeface="+mj-lt"/>
              <a:buAutoNum type="arabicPeriod"/>
            </a:pPr>
            <a:r>
              <a:rPr lang="en-US" altLang="en-US" sz="1800" dirty="0">
                <a:solidFill>
                  <a:schemeClr val="tx1"/>
                </a:solidFill>
              </a:rPr>
              <a:t>Collaborated with influencers to attract new users and strengthen participation.</a:t>
            </a:r>
          </a:p>
        </p:txBody>
      </p:sp>
    </p:spTree>
    <p:extLst>
      <p:ext uri="{BB962C8B-B14F-4D97-AF65-F5344CB8AC3E}">
        <p14:creationId xmlns:p14="http://schemas.microsoft.com/office/powerpoint/2010/main" val="2448386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80E2D-1A3E-3D97-F717-F55B8BD81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5E7B3-B27C-3558-DA13-62FD04868F3F}"/>
              </a:ext>
            </a:extLst>
          </p:cNvPr>
          <p:cNvSpPr>
            <a:spLocks noGrp="1"/>
          </p:cNvSpPr>
          <p:nvPr>
            <p:ph type="title"/>
          </p:nvPr>
        </p:nvSpPr>
        <p:spPr>
          <a:xfrm>
            <a:off x="0" y="32655"/>
            <a:ext cx="12192000" cy="1469574"/>
          </a:xfrm>
        </p:spPr>
        <p:txBody>
          <a:bodyPr>
            <a:normAutofit/>
          </a:bodyPr>
          <a:lstStyle/>
          <a:p>
            <a:pPr algn="ctr"/>
            <a:r>
              <a:rPr lang="en-US" sz="5000" b="1" dirty="0">
                <a:solidFill>
                  <a:schemeClr val="tx1"/>
                </a:solidFill>
                <a:latin typeface="Times New Roman" panose="02020603050405020304" pitchFamily="18" charset="0"/>
                <a:cs typeface="Times New Roman" panose="02020603050405020304" pitchFamily="18" charset="0"/>
              </a:rPr>
              <a:t>Tag Categorization</a:t>
            </a:r>
            <a:endParaRPr lang="en-IN" sz="5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C6FE3B-C0E5-E200-F604-0A073E0E4D00}"/>
              </a:ext>
            </a:extLst>
          </p:cNvPr>
          <p:cNvSpPr>
            <a:spLocks noGrp="1"/>
          </p:cNvSpPr>
          <p:nvPr>
            <p:ph idx="1"/>
          </p:nvPr>
        </p:nvSpPr>
        <p:spPr>
          <a:xfrm>
            <a:off x="0" y="1796145"/>
            <a:ext cx="12192000" cy="522514"/>
          </a:xfrm>
        </p:spPr>
        <p:txBody>
          <a:bodyPr>
            <a:noAutofit/>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For Better understanding, I have categorized tags into 8 different Categories:</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D4F7AB84-A465-7213-D69F-63E7DFFF2C4B}"/>
              </a:ext>
            </a:extLst>
          </p:cNvPr>
          <p:cNvGraphicFramePr>
            <a:graphicFrameLocks noGrp="1"/>
          </p:cNvGraphicFramePr>
          <p:nvPr>
            <p:extLst>
              <p:ext uri="{D42A27DB-BD31-4B8C-83A1-F6EECF244321}">
                <p14:modId xmlns:p14="http://schemas.microsoft.com/office/powerpoint/2010/main" val="1091284326"/>
              </p:ext>
            </p:extLst>
          </p:nvPr>
        </p:nvGraphicFramePr>
        <p:xfrm>
          <a:off x="1776000" y="2492829"/>
          <a:ext cx="8640000" cy="3599997"/>
        </p:xfrm>
        <a:graphic>
          <a:graphicData uri="http://schemas.openxmlformats.org/drawingml/2006/table">
            <a:tbl>
              <a:tblPr firstRow="1" bandRow="1">
                <a:tableStyleId>{BC89EF96-8CEA-46FF-86C4-4CE0E7609802}</a:tableStyleId>
              </a:tblPr>
              <a:tblGrid>
                <a:gridCol w="4240145">
                  <a:extLst>
                    <a:ext uri="{9D8B030D-6E8A-4147-A177-3AD203B41FA5}">
                      <a16:colId xmlns:a16="http://schemas.microsoft.com/office/drawing/2014/main" val="1946521177"/>
                    </a:ext>
                  </a:extLst>
                </a:gridCol>
                <a:gridCol w="4399855">
                  <a:extLst>
                    <a:ext uri="{9D8B030D-6E8A-4147-A177-3AD203B41FA5}">
                      <a16:colId xmlns:a16="http://schemas.microsoft.com/office/drawing/2014/main" val="2206945042"/>
                    </a:ext>
                  </a:extLst>
                </a:gridCol>
              </a:tblGrid>
              <a:tr h="424173">
                <a:tc>
                  <a:txBody>
                    <a:bodyPr/>
                    <a:lstStyle/>
                    <a:p>
                      <a:pPr algn="ctr"/>
                      <a:r>
                        <a:rPr lang="en-US" sz="2000" b="1" u="sng" dirty="0">
                          <a:solidFill>
                            <a:schemeClr val="tx1"/>
                          </a:solidFill>
                          <a:latin typeface="+mn-lt"/>
                        </a:rPr>
                        <a:t>CATEGORY </a:t>
                      </a:r>
                      <a:endParaRPr lang="en-IN" sz="2000" b="1" u="sng" dirty="0">
                        <a:solidFill>
                          <a:schemeClr val="tx1"/>
                        </a:solidFill>
                        <a:latin typeface="+mn-lt"/>
                        <a:cs typeface="Times New Roman" panose="02020603050405020304" pitchFamily="18" charset="0"/>
                      </a:endParaRPr>
                    </a:p>
                  </a:txBody>
                  <a:tcPr/>
                </a:tc>
                <a:tc>
                  <a:txBody>
                    <a:bodyPr/>
                    <a:lstStyle/>
                    <a:p>
                      <a:pPr algn="ctr"/>
                      <a:r>
                        <a:rPr lang="en-US" sz="2000" b="1" u="sng" dirty="0">
                          <a:solidFill>
                            <a:schemeClr val="tx1"/>
                          </a:solidFill>
                          <a:latin typeface="+mn-lt"/>
                        </a:rPr>
                        <a:t>TAGS</a:t>
                      </a:r>
                      <a:endParaRPr lang="en-IN" sz="2000" b="1" u="sng"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507202806"/>
                  </a:ext>
                </a:extLst>
              </a:tr>
              <a:tr h="396978">
                <a:tc>
                  <a:txBody>
                    <a:bodyPr/>
                    <a:lstStyle/>
                    <a:p>
                      <a:r>
                        <a:rPr lang="en-US" sz="1600" dirty="0">
                          <a:solidFill>
                            <a:schemeClr val="tx1"/>
                          </a:solidFill>
                          <a:latin typeface="+mn-lt"/>
                        </a:rPr>
                        <a:t>Joy-Emotions</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Happy , Smile</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3364013603"/>
                  </a:ext>
                </a:extLst>
              </a:tr>
              <a:tr h="396978">
                <a:tc>
                  <a:txBody>
                    <a:bodyPr/>
                    <a:lstStyle/>
                    <a:p>
                      <a:r>
                        <a:rPr lang="en-US" sz="1600" dirty="0">
                          <a:solidFill>
                            <a:schemeClr val="tx1"/>
                          </a:solidFill>
                          <a:latin typeface="+mn-lt"/>
                        </a:rPr>
                        <a:t>Aesthetics</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Stunning , Dreamy</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243975372"/>
                  </a:ext>
                </a:extLst>
              </a:tr>
              <a:tr h="396978">
                <a:tc>
                  <a:txBody>
                    <a:bodyPr/>
                    <a:lstStyle/>
                    <a:p>
                      <a:r>
                        <a:rPr lang="en-US" sz="1600" dirty="0">
                          <a:solidFill>
                            <a:schemeClr val="tx1"/>
                          </a:solidFill>
                          <a:latin typeface="+mn-lt"/>
                        </a:rPr>
                        <a:t>Food</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Delicious , Food , Foodie</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33071115"/>
                  </a:ext>
                </a:extLst>
              </a:tr>
              <a:tr h="396978">
                <a:tc>
                  <a:txBody>
                    <a:bodyPr/>
                    <a:lstStyle/>
                    <a:p>
                      <a:r>
                        <a:rPr lang="en-US" sz="1600" dirty="0">
                          <a:solidFill>
                            <a:schemeClr val="tx1"/>
                          </a:solidFill>
                          <a:latin typeface="+mn-lt"/>
                        </a:rPr>
                        <a:t>Party &amp; Fun</a:t>
                      </a:r>
                      <a:endParaRPr lang="en-US"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Concert , Party , Drunk , Lol , Fun</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2624902550"/>
                  </a:ext>
                </a:extLst>
              </a:tr>
              <a:tr h="396978">
                <a:tc>
                  <a:txBody>
                    <a:bodyPr/>
                    <a:lstStyle/>
                    <a:p>
                      <a:r>
                        <a:rPr lang="en-US" sz="1600" dirty="0">
                          <a:solidFill>
                            <a:schemeClr val="tx1"/>
                          </a:solidFill>
                          <a:latin typeface="+mn-lt"/>
                        </a:rPr>
                        <a:t>Beauty</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Beauty , Hair</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415221420"/>
                  </a:ext>
                </a:extLst>
              </a:tr>
              <a:tr h="396978">
                <a:tc>
                  <a:txBody>
                    <a:bodyPr/>
                    <a:lstStyle/>
                    <a:p>
                      <a:r>
                        <a:rPr lang="en-US" sz="1600" dirty="0">
                          <a:solidFill>
                            <a:schemeClr val="tx1"/>
                          </a:solidFill>
                          <a:latin typeface="+mn-lt"/>
                        </a:rPr>
                        <a:t>Landscape</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Landscape , Sunrise , Sunset , Beach</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3589857339"/>
                  </a:ext>
                </a:extLst>
              </a:tr>
              <a:tr h="396978">
                <a:tc>
                  <a:txBody>
                    <a:bodyPr/>
                    <a:lstStyle/>
                    <a:p>
                      <a:r>
                        <a:rPr lang="en-US" sz="1600" dirty="0">
                          <a:solidFill>
                            <a:schemeClr val="tx1"/>
                          </a:solidFill>
                          <a:latin typeface="+mn-lt"/>
                        </a:rPr>
                        <a:t>Fashion</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Fashion , Style</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671180659"/>
                  </a:ext>
                </a:extLst>
              </a:tr>
              <a:tr h="396978">
                <a:tc>
                  <a:txBody>
                    <a:bodyPr/>
                    <a:lstStyle/>
                    <a:p>
                      <a:r>
                        <a:rPr lang="en-US" sz="1600" dirty="0">
                          <a:solidFill>
                            <a:schemeClr val="tx1"/>
                          </a:solidFill>
                          <a:latin typeface="+mn-lt"/>
                        </a:rPr>
                        <a:t>Photography</a:t>
                      </a:r>
                      <a:endParaRPr lang="en-IN" sz="1600" dirty="0">
                        <a:solidFill>
                          <a:schemeClr val="tx1"/>
                        </a:solidFill>
                        <a:latin typeface="+mn-lt"/>
                        <a:cs typeface="Times New Roman" panose="02020603050405020304" pitchFamily="18" charset="0"/>
                      </a:endParaRPr>
                    </a:p>
                  </a:txBody>
                  <a:tcPr/>
                </a:tc>
                <a:tc>
                  <a:txBody>
                    <a:bodyPr/>
                    <a:lstStyle/>
                    <a:p>
                      <a:r>
                        <a:rPr lang="en-US" sz="1600" dirty="0">
                          <a:solidFill>
                            <a:schemeClr val="tx1"/>
                          </a:solidFill>
                          <a:latin typeface="+mn-lt"/>
                        </a:rPr>
                        <a:t>Photography</a:t>
                      </a:r>
                      <a:endParaRPr lang="en-IN" sz="160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648808400"/>
                  </a:ext>
                </a:extLst>
              </a:tr>
            </a:tbl>
          </a:graphicData>
        </a:graphic>
      </p:graphicFrame>
    </p:spTree>
    <p:extLst>
      <p:ext uri="{BB962C8B-B14F-4D97-AF65-F5344CB8AC3E}">
        <p14:creationId xmlns:p14="http://schemas.microsoft.com/office/powerpoint/2010/main" val="304316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42EEE-19C6-FE1F-EBC5-52DE06BE7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1F7B8-7E5F-1A84-5C71-0EE7D581E2DE}"/>
              </a:ext>
            </a:extLst>
          </p:cNvPr>
          <p:cNvSpPr>
            <a:spLocks noGrp="1"/>
          </p:cNvSpPr>
          <p:nvPr>
            <p:ph type="title"/>
          </p:nvPr>
        </p:nvSpPr>
        <p:spPr>
          <a:xfrm>
            <a:off x="0" y="32655"/>
            <a:ext cx="12192000" cy="1469574"/>
          </a:xfrm>
        </p:spPr>
        <p:txBody>
          <a:bodyPr>
            <a:normAutofit/>
          </a:bodyPr>
          <a:lstStyle/>
          <a:p>
            <a:pPr algn="ctr"/>
            <a:r>
              <a:rPr lang="en-US"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CONTENT–CENTRIC</a:t>
            </a:r>
            <a:r>
              <a:rPr lang="en-US" sz="5000" b="1" dirty="0">
                <a:solidFill>
                  <a:schemeClr val="tx1"/>
                </a:solidFill>
                <a:latin typeface="Times New Roman" panose="02020603050405020304" pitchFamily="18" charset="0"/>
                <a:cs typeface="Times New Roman" panose="02020603050405020304" pitchFamily="18" charset="0"/>
              </a:rPr>
              <a:t> ANALYSIS</a:t>
            </a:r>
            <a:endParaRPr lang="en-IN" sz="5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1652DB-6C04-2D98-BC76-A254DAC45CCA}"/>
              </a:ext>
            </a:extLst>
          </p:cNvPr>
          <p:cNvSpPr>
            <a:spLocks noGrp="1"/>
          </p:cNvSpPr>
          <p:nvPr>
            <p:ph idx="1"/>
          </p:nvPr>
        </p:nvSpPr>
        <p:spPr>
          <a:xfrm>
            <a:off x="348343" y="2405743"/>
            <a:ext cx="5747657" cy="3864428"/>
          </a:xfrm>
        </p:spPr>
        <p:txBody>
          <a:bodyPr>
            <a:noAutofit/>
          </a:bodyPr>
          <a:lstStyle/>
          <a:p>
            <a:pPr marL="342900" marR="0" lvl="0" indent="-342900">
              <a:lnSpc>
                <a:spcPct val="107000"/>
              </a:lnSpc>
              <a:spcBef>
                <a:spcPts val="0"/>
              </a:spcBef>
              <a:spcAft>
                <a:spcPts val="0"/>
              </a:spcAft>
              <a:buFont typeface="Arial" panose="020B0604020202020204" pitchFamily="34" charset="0"/>
              <a:buChar char="•"/>
              <a:tabLst>
                <a:tab pos="971550" algn="l"/>
              </a:tabLst>
            </a:pPr>
            <a:r>
              <a:rPr lang="en-IN" kern="100" dirty="0">
                <a:latin typeface="Calibri" panose="020F0502020204030204" pitchFamily="34" charset="0"/>
                <a:ea typeface="Calibri" panose="020F0502020204030204" pitchFamily="34" charset="0"/>
                <a:cs typeface="Calibri" panose="020F0502020204030204" pitchFamily="34" charset="0"/>
              </a:rPr>
              <a:t>Most Liked Categories – Party &amp; Fun, Landscape, Joy-Emotions represents </a:t>
            </a:r>
            <a:r>
              <a:rPr lang="en-US" dirty="0">
                <a:latin typeface="Calibri" panose="020F0502020204030204" pitchFamily="34" charset="0"/>
                <a:ea typeface="Calibri" panose="020F0502020204030204" pitchFamily="34" charset="0"/>
                <a:cs typeface="Calibri" panose="020F0502020204030204" pitchFamily="34" charset="0"/>
              </a:rPr>
              <a:t>users that are drawn to </a:t>
            </a:r>
            <a:r>
              <a:rPr lang="en-US" b="1" dirty="0">
                <a:latin typeface="Calibri" panose="020F0502020204030204" pitchFamily="34" charset="0"/>
                <a:ea typeface="Calibri" panose="020F0502020204030204" pitchFamily="34" charset="0"/>
                <a:cs typeface="Calibri" panose="020F0502020204030204" pitchFamily="34" charset="0"/>
              </a:rPr>
              <a:t>energetic, visually appealing, and emotionally uplifting content.</a:t>
            </a:r>
          </a:p>
          <a:p>
            <a:pPr marL="342900" marR="0" lvl="0" indent="-342900">
              <a:lnSpc>
                <a:spcPct val="107000"/>
              </a:lnSpc>
              <a:spcBef>
                <a:spcPts val="0"/>
              </a:spcBef>
              <a:spcAft>
                <a:spcPts val="0"/>
              </a:spcAft>
              <a:buFont typeface="Arial" panose="020B0604020202020204" pitchFamily="34" charset="0"/>
              <a:buChar char="•"/>
              <a:tabLst>
                <a:tab pos="971550" algn="l"/>
              </a:tabLst>
            </a:pPr>
            <a:endParaRPr lang="en-US" b="1" kern="1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buFont typeface="Arial" panose="020B0604020202020204" pitchFamily="34" charset="0"/>
              <a:buChar char="•"/>
              <a:tabLst>
                <a:tab pos="971550" algn="l"/>
              </a:tabLst>
            </a:pPr>
            <a:r>
              <a:rPr lang="en-US" dirty="0">
                <a:latin typeface="Calibri" panose="020F0502020204030204" pitchFamily="34" charset="0"/>
                <a:ea typeface="Calibri" panose="020F0502020204030204" pitchFamily="34" charset="0"/>
                <a:cs typeface="Calibri" panose="020F0502020204030204" pitchFamily="34" charset="0"/>
              </a:rPr>
              <a:t>While Least Liked Categories – Photography, Aesthetics have low overall engagement</a:t>
            </a:r>
            <a:r>
              <a:rPr lang="en-US" b="1" dirty="0">
                <a:latin typeface="Calibri" panose="020F0502020204030204" pitchFamily="34" charset="0"/>
                <a:ea typeface="Calibri" panose="020F0502020204030204" pitchFamily="34" charset="0"/>
                <a:cs typeface="Calibri" panose="020F0502020204030204" pitchFamily="34" charset="0"/>
              </a:rPr>
              <a:t>, they may still resonate with a niche audience.</a:t>
            </a:r>
            <a:endParaRPr lang="en-IN" b="1" kern="1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Chart 4">
            <a:extLst>
              <a:ext uri="{FF2B5EF4-FFF2-40B4-BE49-F238E27FC236}">
                <a16:creationId xmlns:a16="http://schemas.microsoft.com/office/drawing/2014/main" id="{07BBABCB-8785-2F9F-5BD6-3D9CC95A5D95}"/>
              </a:ext>
            </a:extLst>
          </p:cNvPr>
          <p:cNvGraphicFramePr/>
          <p:nvPr>
            <p:extLst>
              <p:ext uri="{D42A27DB-BD31-4B8C-83A1-F6EECF244321}">
                <p14:modId xmlns:p14="http://schemas.microsoft.com/office/powerpoint/2010/main" val="4281265105"/>
              </p:ext>
            </p:extLst>
          </p:nvPr>
        </p:nvGraphicFramePr>
        <p:xfrm>
          <a:off x="6596743" y="1860014"/>
          <a:ext cx="5246914" cy="4355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679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9197-F24C-E538-979A-6941BF5E8D01}"/>
              </a:ext>
            </a:extLst>
          </p:cNvPr>
          <p:cNvSpPr>
            <a:spLocks noGrp="1"/>
          </p:cNvSpPr>
          <p:nvPr>
            <p:ph type="title"/>
          </p:nvPr>
        </p:nvSpPr>
        <p:spPr>
          <a:xfrm>
            <a:off x="1097280" y="286604"/>
            <a:ext cx="10058400" cy="1139074"/>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Content</a:t>
            </a:r>
            <a:endParaRPr lang="en-IN" sz="5000" dirty="0"/>
          </a:p>
        </p:txBody>
      </p:sp>
      <p:sp>
        <p:nvSpPr>
          <p:cNvPr id="3" name="Content Placeholder 2">
            <a:extLst>
              <a:ext uri="{FF2B5EF4-FFF2-40B4-BE49-F238E27FC236}">
                <a16:creationId xmlns:a16="http://schemas.microsoft.com/office/drawing/2014/main" id="{52BF4BBF-CEA5-982F-9A7A-C7E8FB34A394}"/>
              </a:ext>
            </a:extLst>
          </p:cNvPr>
          <p:cNvSpPr>
            <a:spLocks noGrp="1"/>
          </p:cNvSpPr>
          <p:nvPr>
            <p:ph idx="1"/>
          </p:nvPr>
        </p:nvSpPr>
        <p:spPr>
          <a:xfrm>
            <a:off x="1097280" y="2475000"/>
            <a:ext cx="10058400" cy="2706600"/>
          </a:xfrm>
        </p:spPr>
        <p:txBody>
          <a:bodyPr numCol="2">
            <a:normAutofit lnSpcReduction="10000"/>
          </a:bodyPr>
          <a:lstStyle/>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About Meta</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Problem Statement</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Database Schema</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Table Overview</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Data Overview</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Approach</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Key Metrics </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User Classification </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User Activity (Photos, Likes, Comments)</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Engagement Rate</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Recommendation </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Conclusion</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521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85B0D-B75D-3002-CB71-4D1847FB4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A546B-9183-9829-A0ED-BD69457C67CB}"/>
              </a:ext>
            </a:extLst>
          </p:cNvPr>
          <p:cNvSpPr>
            <a:spLocks noGrp="1"/>
          </p:cNvSpPr>
          <p:nvPr>
            <p:ph type="title"/>
          </p:nvPr>
        </p:nvSpPr>
        <p:spPr>
          <a:xfrm>
            <a:off x="0" y="32655"/>
            <a:ext cx="12192000" cy="1469574"/>
          </a:xfrm>
        </p:spPr>
        <p:txBody>
          <a:bodyPr>
            <a:normAutofit/>
          </a:bodyPr>
          <a:lstStyle/>
          <a:p>
            <a:pPr algn="ctr"/>
            <a:r>
              <a:rPr lang="en-GB" sz="5000" b="1" dirty="0">
                <a:solidFill>
                  <a:schemeClr val="tx1"/>
                </a:solidFill>
                <a:latin typeface="Times New Roman" panose="02020603050405020304" pitchFamily="18" charset="0"/>
                <a:ea typeface="DM Serif Text"/>
                <a:cs typeface="Times New Roman" panose="02020603050405020304" pitchFamily="18" charset="0"/>
                <a:sym typeface="DM Serif Text"/>
              </a:rPr>
              <a:t>Campaigns and Projections</a:t>
            </a:r>
            <a:endParaRPr lang="en-IN" sz="5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546297-05C7-C4E4-4E6A-6D5974A08B3F}"/>
              </a:ext>
            </a:extLst>
          </p:cNvPr>
          <p:cNvSpPr>
            <a:spLocks noGrp="1"/>
          </p:cNvSpPr>
          <p:nvPr>
            <p:ph idx="1"/>
          </p:nvPr>
        </p:nvSpPr>
        <p:spPr>
          <a:xfrm>
            <a:off x="348343" y="2176509"/>
            <a:ext cx="8360228" cy="4093662"/>
          </a:xfrm>
        </p:spPr>
        <p:txBody>
          <a:bodyPr>
            <a:noAutofit/>
          </a:bodyPr>
          <a:lstStyle/>
          <a:p>
            <a:pPr marL="609630" indent="-457223">
              <a:buSzPts val="18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Target audience on the basis of categories and content they brows.</a:t>
            </a:r>
          </a:p>
          <a:p>
            <a:pPr marL="609630" indent="-457223">
              <a:spcBef>
                <a:spcPts val="1333"/>
              </a:spcBef>
              <a:buSzPts val="18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Personalized notification and emails should be sent to the users to increase engagement.</a:t>
            </a:r>
          </a:p>
          <a:p>
            <a:pPr marL="609630" indent="-457223">
              <a:spcBef>
                <a:spcPts val="1333"/>
              </a:spcBef>
              <a:buSzPts val="18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Notification should be catchy and funny so user may not feel disturbed and irritated.</a:t>
            </a:r>
          </a:p>
          <a:p>
            <a:pPr marL="609630" indent="-457223">
              <a:spcBef>
                <a:spcPts val="1333"/>
              </a:spcBef>
              <a:buSzPts val="18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Analyze the ad campaigns which are getting low response and substitute them.</a:t>
            </a:r>
          </a:p>
          <a:p>
            <a:pPr marL="609630" indent="-457223">
              <a:spcBef>
                <a:spcPts val="1333"/>
              </a:spcBef>
              <a:buSzPts val="1800"/>
              <a:buFont typeface="Times New Roman"/>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Collaborations should be done with brands and users, pay the user for paid posts who have better reach and engagement.</a:t>
            </a:r>
          </a:p>
        </p:txBody>
      </p:sp>
      <p:pic>
        <p:nvPicPr>
          <p:cNvPr id="4" name="Google Shape;139;p11" title="3D bullseye clipart, business accomplishment | Free Photo ...">
            <a:extLst>
              <a:ext uri="{FF2B5EF4-FFF2-40B4-BE49-F238E27FC236}">
                <a16:creationId xmlns:a16="http://schemas.microsoft.com/office/drawing/2014/main" id="{AD715184-846B-F19D-F3AC-6681CFEE1B97}"/>
              </a:ext>
            </a:extLst>
          </p:cNvPr>
          <p:cNvPicPr preferRelativeResize="0"/>
          <p:nvPr/>
        </p:nvPicPr>
        <p:blipFill rotWithShape="1">
          <a:blip r:embed="rId2">
            <a:clrChange>
              <a:clrFrom>
                <a:srgbClr val="F6F6F4"/>
              </a:clrFrom>
              <a:clrTo>
                <a:srgbClr val="F6F6F4">
                  <a:alpha val="0"/>
                </a:srgbClr>
              </a:clrTo>
            </a:clrChange>
            <a:alphaModFix/>
          </a:blip>
          <a:srcRect/>
          <a:stretch/>
        </p:blipFill>
        <p:spPr>
          <a:xfrm>
            <a:off x="8355590" y="2176509"/>
            <a:ext cx="3488067" cy="3805867"/>
          </a:xfrm>
          <a:prstGeom prst="rect">
            <a:avLst/>
          </a:prstGeom>
          <a:noFill/>
          <a:ln>
            <a:noFill/>
          </a:ln>
        </p:spPr>
      </p:pic>
    </p:spTree>
    <p:extLst>
      <p:ext uri="{BB962C8B-B14F-4D97-AF65-F5344CB8AC3E}">
        <p14:creationId xmlns:p14="http://schemas.microsoft.com/office/powerpoint/2010/main" val="3304435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486"/>
            <a:ext cx="12192000" cy="1262743"/>
          </a:xfrm>
        </p:spPr>
        <p:txBody>
          <a:bodyPr>
            <a:normAutofit/>
          </a:bodyPr>
          <a:lstStyle/>
          <a:p>
            <a:pPr algn="ctr"/>
            <a:r>
              <a:rPr lang="en-IN"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OVERALL Engagement</a:t>
            </a:r>
            <a:endParaRPr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359229" y="1926772"/>
            <a:ext cx="11571513" cy="4234542"/>
          </a:xfrm>
        </p:spPr>
        <p:txBody>
          <a:bodyPr numCol="1">
            <a:noAutofit/>
          </a:bodyPr>
          <a:lstStyle/>
          <a:p>
            <a:pPr marL="342900" indent="-342900">
              <a:buFont typeface="+mj-lt"/>
              <a:buAutoNum type="arabicPeriod"/>
              <a:defRPr sz="1800"/>
            </a:pPr>
            <a:r>
              <a:rPr lang="en-US" altLang="en-US" sz="1800" dirty="0">
                <a:solidFill>
                  <a:schemeClr val="tx1"/>
                </a:solidFill>
              </a:rPr>
              <a:t>Measured engagement using likes, comments, and posts, ranked users with DENSE_RANK, and offered tiered rewards for loyalty.</a:t>
            </a:r>
          </a:p>
          <a:p>
            <a:pPr marL="342900" indent="-342900">
              <a:buFont typeface="+mj-lt"/>
              <a:buAutoNum type="arabicPeriod"/>
              <a:defRPr sz="1800"/>
            </a:pPr>
            <a:endParaRPr lang="en-US" altLang="en-US" sz="1800" dirty="0">
              <a:solidFill>
                <a:schemeClr val="tx1"/>
              </a:solidFill>
            </a:endParaRPr>
          </a:p>
          <a:p>
            <a:pPr marL="342900" indent="-342900">
              <a:buFont typeface="+mj-lt"/>
              <a:buAutoNum type="arabicPeriod"/>
              <a:defRPr sz="1800"/>
            </a:pPr>
            <a:r>
              <a:rPr lang="en-US" altLang="en-US" sz="1800" dirty="0">
                <a:solidFill>
                  <a:schemeClr val="tx1"/>
                </a:solidFill>
              </a:rPr>
              <a:t>Reconnected inactive users through personalized nudges, challenges, and community-driven engagement.</a:t>
            </a:r>
          </a:p>
          <a:p>
            <a:pPr marL="342900" indent="-342900">
              <a:buFont typeface="+mj-lt"/>
              <a:buAutoNum type="arabicPeriod"/>
              <a:defRPr sz="1800"/>
            </a:pPr>
            <a:endParaRPr lang="en-US" altLang="en-US" sz="1800" dirty="0">
              <a:solidFill>
                <a:schemeClr val="tx1"/>
              </a:solidFill>
            </a:endParaRPr>
          </a:p>
          <a:p>
            <a:pPr marL="342900" indent="-342900">
              <a:buFont typeface="+mj-lt"/>
              <a:buAutoNum type="arabicPeriod"/>
              <a:defRPr sz="1800"/>
            </a:pPr>
            <a:r>
              <a:rPr lang="en-US" altLang="en-US" sz="1800" dirty="0">
                <a:solidFill>
                  <a:schemeClr val="tx1"/>
                </a:solidFill>
              </a:rPr>
              <a:t>Utilized trending hashtags and influencer collaborations to enhance content visibility and campaign reach.</a:t>
            </a:r>
          </a:p>
          <a:p>
            <a:pPr marL="342900" indent="-342900">
              <a:buFont typeface="+mj-lt"/>
              <a:buAutoNum type="arabicPeriod"/>
              <a:defRPr sz="1800"/>
            </a:pPr>
            <a:endParaRPr lang="en-US" altLang="en-US" sz="1800" dirty="0">
              <a:solidFill>
                <a:schemeClr val="tx1"/>
              </a:solidFill>
            </a:endParaRPr>
          </a:p>
          <a:p>
            <a:pPr marL="342900" indent="-342900">
              <a:buFont typeface="+mj-lt"/>
              <a:buAutoNum type="arabicPeriod"/>
              <a:defRPr sz="1800"/>
            </a:pPr>
            <a:r>
              <a:rPr lang="en-US" altLang="en-US" sz="1800" dirty="0">
                <a:solidFill>
                  <a:schemeClr val="tx1"/>
                </a:solidFill>
              </a:rPr>
              <a:t>Analyzed engagement peaks by time and optimized posting schedules for higher visibility.</a:t>
            </a:r>
          </a:p>
          <a:p>
            <a:pPr marL="342900" indent="-342900">
              <a:buFont typeface="+mj-lt"/>
              <a:buAutoNum type="arabicPeriod"/>
              <a:defRPr sz="1800"/>
            </a:pPr>
            <a:endParaRPr lang="en-US" altLang="en-US" sz="1800" dirty="0">
              <a:solidFill>
                <a:schemeClr val="tx1"/>
              </a:solidFill>
            </a:endParaRPr>
          </a:p>
          <a:p>
            <a:pPr marL="342900" indent="-342900">
              <a:buFont typeface="+mj-lt"/>
              <a:buAutoNum type="arabicPeriod"/>
              <a:defRPr sz="1800"/>
            </a:pPr>
            <a:r>
              <a:rPr lang="en-US" altLang="en-US" sz="1800" dirty="0">
                <a:solidFill>
                  <a:schemeClr val="tx1"/>
                </a:solidFill>
              </a:rPr>
              <a:t>Segmented users by activity levels and tenure to enable targeted and personalized engagement campaigns.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E058A-A4BB-8576-3DE0-5F0B4D3503D0}"/>
            </a:ext>
          </a:extLst>
        </p:cNvPr>
        <p:cNvGrpSpPr/>
        <p:nvPr/>
      </p:nvGrpSpPr>
      <p:grpSpPr>
        <a:xfrm>
          <a:off x="0" y="0"/>
          <a:ext cx="0" cy="0"/>
          <a:chOff x="0" y="0"/>
          <a:chExt cx="0" cy="0"/>
        </a:xfrm>
      </p:grpSpPr>
      <p:pic>
        <p:nvPicPr>
          <p:cNvPr id="4" name="Picture 3" descr="Sharing Ideas Stock Vector Illustration And Royalty Free Sharing Ideas  Clipart | Ideas Clip Art | gonzaleschurchofchrist.org">
            <a:extLst>
              <a:ext uri="{FF2B5EF4-FFF2-40B4-BE49-F238E27FC236}">
                <a16:creationId xmlns:a16="http://schemas.microsoft.com/office/drawing/2014/main" id="{BB6AB5AF-0FAF-AF0E-14EE-6B1B26ABE4C9}"/>
              </a:ext>
            </a:extLst>
          </p:cNvPr>
          <p:cNvPicPr>
            <a:picLocks noChangeAspect="1" noChangeArrowheads="1"/>
          </p:cNvPicPr>
          <p:nvPr/>
        </p:nvPicPr>
        <p:blipFill rotWithShape="1">
          <a:blip r:embed="rId2">
            <a:clrChange>
              <a:clrFrom>
                <a:srgbClr val="FCFDFF"/>
              </a:clrFrom>
              <a:clrTo>
                <a:srgbClr val="FCFDFF">
                  <a:alpha val="0"/>
                </a:srgbClr>
              </a:clrTo>
            </a:clrChange>
            <a:alphaModFix amt="35000"/>
            <a:extLst>
              <a:ext uri="{28A0092B-C50C-407E-A947-70E740481C1C}">
                <a14:useLocalDpi xmlns:a14="http://schemas.microsoft.com/office/drawing/2010/main" val="0"/>
              </a:ext>
            </a:extLst>
          </a:blip>
          <a:srcRect l="6047" t="1774" r="8350" b="3226"/>
          <a:stretch/>
        </p:blipFill>
        <p:spPr bwMode="auto">
          <a:xfrm>
            <a:off x="1" y="0"/>
            <a:ext cx="12192000" cy="630247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808D48-CF4B-74DE-0BDD-6F06188620BE}"/>
              </a:ext>
            </a:extLst>
          </p:cNvPr>
          <p:cNvSpPr>
            <a:spLocks noGrp="1"/>
          </p:cNvSpPr>
          <p:nvPr>
            <p:ph type="title"/>
          </p:nvPr>
        </p:nvSpPr>
        <p:spPr>
          <a:xfrm>
            <a:off x="0" y="239486"/>
            <a:ext cx="12192000" cy="1262743"/>
          </a:xfrm>
        </p:spPr>
        <p:txBody>
          <a:bodyPr>
            <a:normAutofit/>
          </a:bodyPr>
          <a:lstStyle/>
          <a:p>
            <a:pPr algn="ctr"/>
            <a:r>
              <a:rPr lang="en-US" sz="5000" b="1" dirty="0">
                <a:solidFill>
                  <a:schemeClr val="tx1"/>
                </a:solidFill>
                <a:latin typeface="Times New Roman" panose="02020603050405020304" pitchFamily="18" charset="0"/>
                <a:ea typeface="Lato Heavy" charset="0"/>
                <a:cs typeface="Times New Roman" panose="02020603050405020304" pitchFamily="18" charset="0"/>
              </a:rPr>
              <a:t>CONCLUSION</a:t>
            </a:r>
            <a:endParaRPr sz="5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B98942-9B34-715F-8880-6B54CDB28E17}"/>
              </a:ext>
            </a:extLst>
          </p:cNvPr>
          <p:cNvSpPr>
            <a:spLocks noGrp="1"/>
          </p:cNvSpPr>
          <p:nvPr>
            <p:ph idx="1"/>
          </p:nvPr>
        </p:nvSpPr>
        <p:spPr>
          <a:xfrm>
            <a:off x="1052054" y="1926772"/>
            <a:ext cx="10225548" cy="4234542"/>
          </a:xfrm>
        </p:spPr>
        <p:txBody>
          <a:bodyPr numCol="1">
            <a:noAutofit/>
          </a:bodyPr>
          <a:lstStyle/>
          <a:p>
            <a:r>
              <a:rPr lang="en-US" sz="1800" dirty="0">
                <a:solidFill>
                  <a:schemeClr val="tx1"/>
                </a:solidFill>
              </a:rPr>
              <a:t>The Social Media (META) Project highlights how </a:t>
            </a:r>
            <a:r>
              <a:rPr lang="en-US" sz="1800" b="1" dirty="0">
                <a:solidFill>
                  <a:schemeClr val="tx1"/>
                </a:solidFill>
              </a:rPr>
              <a:t>SQL-driven analysis</a:t>
            </a:r>
            <a:r>
              <a:rPr lang="en-US" sz="1800" dirty="0">
                <a:solidFill>
                  <a:schemeClr val="tx1"/>
                </a:solidFill>
              </a:rPr>
              <a:t> provides actionable insights into user behavior, engagement, and content performance. Users were segmented into </a:t>
            </a:r>
            <a:r>
              <a:rPr lang="en-US" sz="1800" b="1" dirty="0">
                <a:solidFill>
                  <a:schemeClr val="tx1"/>
                </a:solidFill>
              </a:rPr>
              <a:t>Active, Moderately Active, and Inactive groups</a:t>
            </a:r>
            <a:r>
              <a:rPr lang="en-US" sz="1800" dirty="0">
                <a:solidFill>
                  <a:schemeClr val="tx1"/>
                </a:solidFill>
              </a:rPr>
              <a:t>, with special attention on re – engaging inactive users.</a:t>
            </a:r>
          </a:p>
          <a:p>
            <a:endParaRPr lang="en-US" sz="1800" dirty="0">
              <a:solidFill>
                <a:schemeClr val="tx1"/>
              </a:solidFill>
            </a:endParaRPr>
          </a:p>
          <a:p>
            <a:r>
              <a:rPr lang="en-US" sz="1800" dirty="0">
                <a:solidFill>
                  <a:schemeClr val="tx1"/>
                </a:solidFill>
              </a:rPr>
              <a:t>Key findings emphasize the role of </a:t>
            </a:r>
            <a:r>
              <a:rPr lang="en-US" sz="1800" b="1" dirty="0">
                <a:solidFill>
                  <a:schemeClr val="tx1"/>
                </a:solidFill>
              </a:rPr>
              <a:t>hashtags, reels, and influencer collaborations</a:t>
            </a:r>
            <a:r>
              <a:rPr lang="en-US" sz="1800" dirty="0">
                <a:solidFill>
                  <a:schemeClr val="tx1"/>
                </a:solidFill>
              </a:rPr>
              <a:t> in driving engagement, while </a:t>
            </a:r>
            <a:r>
              <a:rPr lang="en-US" sz="1800" b="1" dirty="0">
                <a:solidFill>
                  <a:schemeClr val="tx1"/>
                </a:solidFill>
              </a:rPr>
              <a:t>personalized recommendations, optimized ads, and targeted notifications</a:t>
            </a:r>
            <a:r>
              <a:rPr lang="en-US" sz="1800" dirty="0">
                <a:solidFill>
                  <a:schemeClr val="tx1"/>
                </a:solidFill>
              </a:rPr>
              <a:t> strengthen retention.</a:t>
            </a:r>
          </a:p>
          <a:p>
            <a:endParaRPr lang="en-US" sz="1800" dirty="0">
              <a:solidFill>
                <a:schemeClr val="tx1"/>
              </a:solidFill>
            </a:endParaRPr>
          </a:p>
          <a:p>
            <a:r>
              <a:rPr lang="en-US" sz="1800" dirty="0">
                <a:solidFill>
                  <a:schemeClr val="tx1"/>
                </a:solidFill>
              </a:rPr>
              <a:t>From a business perspective, the analysis supports </a:t>
            </a:r>
            <a:r>
              <a:rPr lang="en-US" sz="1800" b="1" dirty="0">
                <a:solidFill>
                  <a:schemeClr val="tx1"/>
                </a:solidFill>
              </a:rPr>
              <a:t>targeted marketing, user retention, and monetization strategies</a:t>
            </a:r>
            <a:r>
              <a:rPr lang="en-US" sz="1800" dirty="0">
                <a:solidFill>
                  <a:schemeClr val="tx1"/>
                </a:solidFill>
              </a:rPr>
              <a:t>, aligning data insights with organizational goals. Overall, the project demonstrates how </a:t>
            </a:r>
            <a:r>
              <a:rPr lang="en-US" sz="1800" b="1" dirty="0">
                <a:solidFill>
                  <a:schemeClr val="tx1"/>
                </a:solidFill>
              </a:rPr>
              <a:t>data science transforms raw data into strategies that enhance growth, engagement, and long-term success</a:t>
            </a:r>
            <a:r>
              <a:rPr lang="en-US" sz="1800" dirty="0">
                <a:solidFill>
                  <a:schemeClr val="tx1"/>
                </a:solidFill>
              </a:rPr>
              <a:t>.</a:t>
            </a:r>
            <a:endParaRPr lang="en-IN" sz="1800" dirty="0">
              <a:solidFill>
                <a:schemeClr val="tx1"/>
              </a:solidFill>
            </a:endParaRPr>
          </a:p>
        </p:txBody>
      </p:sp>
    </p:spTree>
    <p:extLst>
      <p:ext uri="{BB962C8B-B14F-4D97-AF65-F5344CB8AC3E}">
        <p14:creationId xmlns:p14="http://schemas.microsoft.com/office/powerpoint/2010/main" val="171058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57;p55">
            <a:extLst>
              <a:ext uri="{FF2B5EF4-FFF2-40B4-BE49-F238E27FC236}">
                <a16:creationId xmlns:a16="http://schemas.microsoft.com/office/drawing/2014/main" id="{ACC63FAE-076F-564F-78F8-1D301ADAC2BD}"/>
              </a:ext>
            </a:extLst>
          </p:cNvPr>
          <p:cNvSpPr txBox="1">
            <a:spLocks/>
          </p:cNvSpPr>
          <p:nvPr/>
        </p:nvSpPr>
        <p:spPr>
          <a:xfrm>
            <a:off x="511644" y="981928"/>
            <a:ext cx="11168711" cy="1052377"/>
          </a:xfrm>
          <a:prstGeom prst="rect">
            <a:avLst/>
          </a:prstGeom>
          <a:effectLst/>
        </p:spPr>
        <p:txBody>
          <a:bodyPr spcFirstLastPara="1" vert="horz" wrap="square" lIns="121900" tIns="121900" rIns="121900" bIns="121900" rtlCol="0" anchor="ctr" anchorCtr="0">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b="1" dirty="0">
                <a:latin typeface="Times New Roman" panose="02020603050405020304" pitchFamily="18" charset="0"/>
                <a:ea typeface="Calibri" panose="020F0502020204030204" pitchFamily="34" charset="0"/>
                <a:cs typeface="Times New Roman" panose="02020603050405020304" pitchFamily="18" charset="0"/>
              </a:rPr>
              <a:t>THANK YOU</a:t>
            </a:r>
          </a:p>
        </p:txBody>
      </p:sp>
      <p:pic>
        <p:nvPicPr>
          <p:cNvPr id="5" name="Picture 4" descr="How Newton School is helping students carve a career in tech ...">
            <a:extLst>
              <a:ext uri="{FF2B5EF4-FFF2-40B4-BE49-F238E27FC236}">
                <a16:creationId xmlns:a16="http://schemas.microsoft.com/office/drawing/2014/main" id="{DEB61612-ED56-1ABA-1D95-BF8287162FC5}"/>
              </a:ext>
            </a:extLst>
          </p:cNvPr>
          <p:cNvPicPr>
            <a:picLocks noChangeAspect="1" noChangeArrowheads="1"/>
          </p:cNvPicPr>
          <p:nvPr/>
        </p:nvPicPr>
        <p:blipFill rotWithShape="1">
          <a:blip r:embed="rId2">
            <a:clrChange>
              <a:clrFrom>
                <a:srgbClr val="E8FCFB"/>
              </a:clrFrom>
              <a:clrTo>
                <a:srgbClr val="E8FCFB">
                  <a:alpha val="0"/>
                </a:srgbClr>
              </a:clrTo>
            </a:clrChange>
            <a:extLst>
              <a:ext uri="{28A0092B-C50C-407E-A947-70E740481C1C}">
                <a14:useLocalDpi xmlns:a14="http://schemas.microsoft.com/office/drawing/2010/main" val="0"/>
              </a:ext>
            </a:extLst>
          </a:blip>
          <a:srcRect t="29858" b="34260"/>
          <a:stretch>
            <a:fillRect/>
          </a:stretch>
        </p:blipFill>
        <p:spPr bwMode="auto">
          <a:xfrm>
            <a:off x="3707670" y="3381595"/>
            <a:ext cx="4776656" cy="9521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3B160B2-ADD9-7ABF-66FD-6C6CAE46D640}"/>
              </a:ext>
            </a:extLst>
          </p:cNvPr>
          <p:cNvPicPr>
            <a:picLocks noChangeAspect="1"/>
          </p:cNvPicPr>
          <p:nvPr/>
        </p:nvPicPr>
        <p:blipFill>
          <a:blip r:embed="rId3">
            <a:extLst>
              <a:ext uri="{28A0092B-C50C-407E-A947-70E740481C1C}">
                <a14:useLocalDpi xmlns:a14="http://schemas.microsoft.com/office/drawing/2010/main" val="0"/>
              </a:ext>
            </a:extLst>
          </a:blip>
          <a:srcRect t="31606" b="30550"/>
          <a:stretch>
            <a:fillRect/>
          </a:stretch>
        </p:blipFill>
        <p:spPr>
          <a:xfrm>
            <a:off x="3136494" y="4923838"/>
            <a:ext cx="5919009" cy="1260000"/>
          </a:xfrm>
          <a:prstGeom prst="rect">
            <a:avLst/>
          </a:prstGeom>
        </p:spPr>
      </p:pic>
    </p:spTree>
    <p:extLst>
      <p:ext uri="{BB962C8B-B14F-4D97-AF65-F5344CB8AC3E}">
        <p14:creationId xmlns:p14="http://schemas.microsoft.com/office/powerpoint/2010/main" val="4700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ta Pictures | Download Free Images on Unsplash">
            <a:extLst>
              <a:ext uri="{FF2B5EF4-FFF2-40B4-BE49-F238E27FC236}">
                <a16:creationId xmlns:a16="http://schemas.microsoft.com/office/drawing/2014/main" id="{7C5BF4A5-C899-7903-5F17-F54CBF40075C}"/>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F258CE-93FC-8EF9-BBD3-8620573B184D}"/>
              </a:ext>
            </a:extLst>
          </p:cNvPr>
          <p:cNvSpPr>
            <a:spLocks noGrp="1"/>
          </p:cNvSpPr>
          <p:nvPr>
            <p:ph type="title"/>
          </p:nvPr>
        </p:nvSpPr>
        <p:spPr>
          <a:xfrm>
            <a:off x="0" y="92312"/>
            <a:ext cx="12192000" cy="1507067"/>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ABOUT META</a:t>
            </a:r>
          </a:p>
        </p:txBody>
      </p:sp>
      <p:sp>
        <p:nvSpPr>
          <p:cNvPr id="3" name="Content Placeholder 2">
            <a:extLst>
              <a:ext uri="{FF2B5EF4-FFF2-40B4-BE49-F238E27FC236}">
                <a16:creationId xmlns:a16="http://schemas.microsoft.com/office/drawing/2014/main" id="{0A779426-7285-DACB-EF08-29DF5CC8C37D}"/>
              </a:ext>
            </a:extLst>
          </p:cNvPr>
          <p:cNvSpPr>
            <a:spLocks noGrp="1"/>
          </p:cNvSpPr>
          <p:nvPr>
            <p:ph idx="1"/>
          </p:nvPr>
        </p:nvSpPr>
        <p:spPr>
          <a:xfrm>
            <a:off x="1209367" y="2025445"/>
            <a:ext cx="9910917" cy="4090220"/>
          </a:xfrm>
        </p:spPr>
        <p:txBody>
          <a:bodyPr>
            <a:normAutofit/>
          </a:bodyPr>
          <a:lstStyle/>
          <a:p>
            <a:pPr marL="0" indent="0">
              <a:buNone/>
            </a:pPr>
            <a:r>
              <a:rPr lang="en-US" b="1" dirty="0">
                <a:solidFill>
                  <a:schemeClr val="tx1"/>
                </a:solidFill>
              </a:rPr>
              <a:t>Meta</a:t>
            </a:r>
            <a:r>
              <a:rPr lang="en-US" dirty="0">
                <a:solidFill>
                  <a:schemeClr val="tx1"/>
                </a:solidFill>
              </a:rPr>
              <a:t> is a global technology company founded by Mark Zuckerberg, originally known as Facebook, Inc. In 2021, it rebranded to Meta to reflect its broader vision beyond social media. The company owns some of the world’s most popular platforms, including Facebook, Instagram, WhatsApp, and Messenger, which connect billions of people every day.</a:t>
            </a:r>
          </a:p>
          <a:p>
            <a:pPr marL="0" indent="0">
              <a:buNone/>
            </a:pPr>
            <a:r>
              <a:rPr lang="en-US" dirty="0">
                <a:solidFill>
                  <a:schemeClr val="tx1"/>
                </a:solidFill>
              </a:rPr>
              <a:t>Meta’s mission is to bring people closer together and build strong digital communities. Along with social networking, the company is heavily investing in future technologies like Virtual Reality (VR) and Augmented Reality (AR).</a:t>
            </a:r>
          </a:p>
          <a:p>
            <a:pPr marL="0" indent="0">
              <a:buNone/>
            </a:pPr>
            <a:r>
              <a:rPr lang="en-US" dirty="0">
                <a:solidFill>
                  <a:schemeClr val="tx1"/>
                </a:solidFill>
              </a:rPr>
              <a:t>Its biggest project is the </a:t>
            </a:r>
            <a:r>
              <a:rPr lang="en-US" b="1" dirty="0">
                <a:solidFill>
                  <a:schemeClr val="tx1"/>
                </a:solidFill>
              </a:rPr>
              <a:t>Metaverse</a:t>
            </a:r>
            <a:r>
              <a:rPr lang="en-US" dirty="0">
                <a:solidFill>
                  <a:schemeClr val="tx1"/>
                </a:solidFill>
              </a:rPr>
              <a:t>, a virtual world where people can socialize, work, learn, and play in immersive ways. Through innovation in AI, connectivity, and digital experiences, Meta is shaping the future of how humans interact online.</a:t>
            </a:r>
            <a:endParaRPr lang="en-IN" dirty="0">
              <a:solidFill>
                <a:schemeClr val="tx1"/>
              </a:solidFill>
            </a:endParaRPr>
          </a:p>
        </p:txBody>
      </p:sp>
    </p:spTree>
    <p:extLst>
      <p:ext uri="{BB962C8B-B14F-4D97-AF65-F5344CB8AC3E}">
        <p14:creationId xmlns:p14="http://schemas.microsoft.com/office/powerpoint/2010/main" val="165587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56B9F-3D89-682C-CA1F-20D8F5031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51AC2-EF7B-2480-5E28-681E4C9AFD84}"/>
              </a:ext>
            </a:extLst>
          </p:cNvPr>
          <p:cNvSpPr>
            <a:spLocks noGrp="1"/>
          </p:cNvSpPr>
          <p:nvPr>
            <p:ph type="title"/>
          </p:nvPr>
        </p:nvSpPr>
        <p:spPr>
          <a:xfrm>
            <a:off x="1647773" y="210301"/>
            <a:ext cx="8534400" cy="1254706"/>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DA8442DA-D8F5-7294-B6B9-852A1C21C076}"/>
              </a:ext>
            </a:extLst>
          </p:cNvPr>
          <p:cNvSpPr>
            <a:spLocks noGrp="1"/>
          </p:cNvSpPr>
          <p:nvPr>
            <p:ph idx="1"/>
          </p:nvPr>
        </p:nvSpPr>
        <p:spPr>
          <a:xfrm>
            <a:off x="1209368" y="2163099"/>
            <a:ext cx="10028903" cy="2408902"/>
          </a:xfrm>
        </p:spPr>
        <p:txBody>
          <a:bodyPr numCol="1">
            <a:noAutofit/>
          </a:bodyPr>
          <a:lstStyle/>
          <a:p>
            <a:pPr>
              <a:buClr>
                <a:srgbClr val="000000"/>
              </a:buClr>
              <a:buSzPts val="1800"/>
            </a:pPr>
            <a:r>
              <a:rPr lang="en-US" sz="2400" dirty="0">
                <a:solidFill>
                  <a:schemeClr val="tx1"/>
                </a:solidFill>
              </a:rPr>
              <a:t>You are hired as a data analyst at Meta and asked to collaborate with the Marketing team. Marketing teams want to leverage Instagram's user data to develop targeted marketing strategies that will increase user engagement, retention, and acquisition. Provide insights and recommendations to address the following objectives.</a:t>
            </a:r>
            <a:endParaRPr lang="en-IN" sz="2400" dirty="0">
              <a:solidFill>
                <a:schemeClr val="tx1"/>
              </a:solidFill>
            </a:endParaRPr>
          </a:p>
        </p:txBody>
      </p:sp>
    </p:spTree>
    <p:extLst>
      <p:ext uri="{BB962C8B-B14F-4D97-AF65-F5344CB8AC3E}">
        <p14:creationId xmlns:p14="http://schemas.microsoft.com/office/powerpoint/2010/main" val="3742729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557E-DB62-EAE3-7307-58795F0DC403}"/>
              </a:ext>
            </a:extLst>
          </p:cNvPr>
          <p:cNvSpPr>
            <a:spLocks noGrp="1"/>
          </p:cNvSpPr>
          <p:nvPr>
            <p:ph type="title"/>
          </p:nvPr>
        </p:nvSpPr>
        <p:spPr>
          <a:xfrm>
            <a:off x="0" y="-7006"/>
            <a:ext cx="12192000" cy="950904"/>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DATABASE SCHEMA</a:t>
            </a:r>
          </a:p>
        </p:txBody>
      </p:sp>
      <p:pic>
        <p:nvPicPr>
          <p:cNvPr id="4" name="Picture 3">
            <a:extLst>
              <a:ext uri="{FF2B5EF4-FFF2-40B4-BE49-F238E27FC236}">
                <a16:creationId xmlns:a16="http://schemas.microsoft.com/office/drawing/2014/main" id="{198765F4-CA6A-4774-ACC2-7EA5EDACC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333" y="943898"/>
            <a:ext cx="8373333" cy="5400000"/>
          </a:xfrm>
          <a:prstGeom prst="rect">
            <a:avLst/>
          </a:prstGeom>
        </p:spPr>
      </p:pic>
    </p:spTree>
    <p:extLst>
      <p:ext uri="{BB962C8B-B14F-4D97-AF65-F5344CB8AC3E}">
        <p14:creationId xmlns:p14="http://schemas.microsoft.com/office/powerpoint/2010/main" val="1876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40F9-C94F-E1E5-A183-66FD836B4EDE}"/>
              </a:ext>
            </a:extLst>
          </p:cNvPr>
          <p:cNvSpPr>
            <a:spLocks noGrp="1"/>
          </p:cNvSpPr>
          <p:nvPr>
            <p:ph type="title"/>
          </p:nvPr>
        </p:nvSpPr>
        <p:spPr>
          <a:xfrm>
            <a:off x="0" y="195943"/>
            <a:ext cx="12192000" cy="1197428"/>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Table Overview</a:t>
            </a:r>
          </a:p>
        </p:txBody>
      </p:sp>
      <p:sp>
        <p:nvSpPr>
          <p:cNvPr id="3" name="Content Placeholder 2">
            <a:extLst>
              <a:ext uri="{FF2B5EF4-FFF2-40B4-BE49-F238E27FC236}">
                <a16:creationId xmlns:a16="http://schemas.microsoft.com/office/drawing/2014/main" id="{980D1F8E-E925-DD55-136D-2F3EDC666C4B}"/>
              </a:ext>
            </a:extLst>
          </p:cNvPr>
          <p:cNvSpPr>
            <a:spLocks noGrp="1"/>
          </p:cNvSpPr>
          <p:nvPr>
            <p:ph idx="1"/>
          </p:nvPr>
        </p:nvSpPr>
        <p:spPr>
          <a:xfrm>
            <a:off x="1205323" y="1870858"/>
            <a:ext cx="9639659" cy="4333296"/>
          </a:xfrm>
        </p:spPr>
        <p:txBody>
          <a:bodyPr>
            <a:normAutofit/>
          </a:bodyPr>
          <a:lstStyle/>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comments_id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unique identifier for each comment</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comment_text</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text content of a given comment</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user_id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unique identifier for each user</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photo_id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unique identifier for each photo</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created_at</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date of interaction in the form like, photos, tags</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follower_id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user_id</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of the follower for a certain user</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followee_id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user_id</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of </a:t>
            </a:r>
            <a:r>
              <a:rPr lang="en-US"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followee</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for a certain user</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tag_id</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unique identifier for each tag</a:t>
            </a:r>
          </a:p>
          <a:p>
            <a:pPr fontAlgn="base"/>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image_url</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link to the image posted on the platform</a:t>
            </a:r>
          </a:p>
          <a:p>
            <a:pPr fontAlgn="base"/>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username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username chosen by the user</a:t>
            </a:r>
          </a:p>
        </p:txBody>
      </p:sp>
    </p:spTree>
    <p:extLst>
      <p:ext uri="{BB962C8B-B14F-4D97-AF65-F5344CB8AC3E}">
        <p14:creationId xmlns:p14="http://schemas.microsoft.com/office/powerpoint/2010/main" val="199591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ECAD-BCF7-95D9-EA3E-7E45E5BA187F}"/>
              </a:ext>
            </a:extLst>
          </p:cNvPr>
          <p:cNvSpPr>
            <a:spLocks noGrp="1"/>
          </p:cNvSpPr>
          <p:nvPr>
            <p:ph type="title"/>
          </p:nvPr>
        </p:nvSpPr>
        <p:spPr>
          <a:xfrm>
            <a:off x="0" y="261257"/>
            <a:ext cx="12192000" cy="1234924"/>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Data Overview</a:t>
            </a:r>
          </a:p>
        </p:txBody>
      </p:sp>
      <p:sp>
        <p:nvSpPr>
          <p:cNvPr id="3" name="Content Placeholder 2">
            <a:extLst>
              <a:ext uri="{FF2B5EF4-FFF2-40B4-BE49-F238E27FC236}">
                <a16:creationId xmlns:a16="http://schemas.microsoft.com/office/drawing/2014/main" id="{831DE0B2-94D6-3D37-0FDD-76CB4B8D3218}"/>
              </a:ext>
            </a:extLst>
          </p:cNvPr>
          <p:cNvSpPr>
            <a:spLocks noGrp="1"/>
          </p:cNvSpPr>
          <p:nvPr>
            <p:ph idx="1"/>
          </p:nvPr>
        </p:nvSpPr>
        <p:spPr>
          <a:xfrm>
            <a:off x="1126664" y="2332979"/>
            <a:ext cx="9256201" cy="2956778"/>
          </a:xfrm>
        </p:spPr>
        <p:txBody>
          <a:bodyPr>
            <a:normAutofit/>
          </a:bodyPr>
          <a:lstStyle/>
          <a:p>
            <a:pPr marL="406400" indent="-285750">
              <a:lnSpc>
                <a:spcPct val="150000"/>
              </a:lnSpc>
              <a:spcBef>
                <a:spcPts val="0"/>
              </a:spcBef>
              <a:buFont typeface="Wingdings" panose="05000000000000000000" pitchFamily="2" charset="2"/>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7</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 Tables are present in the given dataset.</a:t>
            </a:r>
          </a:p>
          <a:p>
            <a:pPr marL="406400" indent="-285750">
              <a:lnSpc>
                <a:spcPct val="150000"/>
              </a:lnSpc>
              <a:spcBef>
                <a:spcPts val="0"/>
              </a:spcBef>
              <a:buFont typeface="Wingdings" panose="05000000000000000000" pitchFamily="2" charset="2"/>
              <a:buChar char="§"/>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Tables in dataset –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users, comments, likes, photos, </a:t>
            </a:r>
            <a:r>
              <a:rPr lang="en-US" sz="1800" dirty="0" err="1">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photo_tags</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 tags, follows.</a:t>
            </a:r>
          </a:p>
          <a:p>
            <a:pPr marL="406400" indent="-285750">
              <a:lnSpc>
                <a:spcPct val="150000"/>
              </a:lnSpc>
              <a:spcBef>
                <a:spcPts val="0"/>
              </a:spcBef>
              <a:buFont typeface="Wingdings" panose="05000000000000000000" pitchFamily="2" charset="2"/>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number users are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100</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t>
            </a:r>
          </a:p>
          <a:p>
            <a:pPr marL="406400" indent="-285750">
              <a:lnSpc>
                <a:spcPct val="150000"/>
              </a:lnSpc>
              <a:spcBef>
                <a:spcPts val="0"/>
              </a:spcBef>
              <a:buFont typeface="Wingdings" panose="05000000000000000000" pitchFamily="2" charset="2"/>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number of posts made so far is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257</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t>
            </a:r>
          </a:p>
          <a:p>
            <a:pPr marL="406400" indent="-285750">
              <a:lnSpc>
                <a:spcPct val="150000"/>
              </a:lnSpc>
              <a:spcBef>
                <a:spcPts val="0"/>
              </a:spcBef>
              <a:buFont typeface="Wingdings" panose="05000000000000000000" pitchFamily="2" charset="2"/>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number of likes posted by the users on posts is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8782</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t>
            </a:r>
          </a:p>
          <a:p>
            <a:pPr marL="406400" indent="-285750">
              <a:lnSpc>
                <a:spcPct val="150000"/>
              </a:lnSpc>
              <a:spcBef>
                <a:spcPts val="0"/>
              </a:spcBef>
              <a:buFont typeface="Wingdings" panose="05000000000000000000" pitchFamily="2" charset="2"/>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Total number of comments on all posts are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7488</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Times New Roman"/>
              </a:rPr>
              <a:t>.</a:t>
            </a:r>
          </a:p>
        </p:txBody>
      </p:sp>
    </p:spTree>
    <p:extLst>
      <p:ext uri="{BB962C8B-B14F-4D97-AF65-F5344CB8AC3E}">
        <p14:creationId xmlns:p14="http://schemas.microsoft.com/office/powerpoint/2010/main" val="347030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0FC4-0EEF-71CD-CF53-A0789770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939D8-D613-41C9-0D5C-616199419489}"/>
              </a:ext>
            </a:extLst>
          </p:cNvPr>
          <p:cNvSpPr>
            <a:spLocks noGrp="1"/>
          </p:cNvSpPr>
          <p:nvPr>
            <p:ph type="title"/>
          </p:nvPr>
        </p:nvSpPr>
        <p:spPr>
          <a:xfrm>
            <a:off x="0" y="0"/>
            <a:ext cx="12192000" cy="1507067"/>
          </a:xfrm>
        </p:spPr>
        <p:txBody>
          <a:bodyPr>
            <a:normAutofit/>
          </a:bodyPr>
          <a:lstStyle/>
          <a:p>
            <a:pPr algn="ctr"/>
            <a:r>
              <a:rPr lang="en-IN" sz="5000" b="1" dirty="0">
                <a:solidFill>
                  <a:schemeClr val="tx1"/>
                </a:solidFill>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CEBE600B-1A12-D3CD-6B9D-F597D77E2E2C}"/>
              </a:ext>
            </a:extLst>
          </p:cNvPr>
          <p:cNvSpPr>
            <a:spLocks noGrp="1"/>
          </p:cNvSpPr>
          <p:nvPr>
            <p:ph idx="1"/>
          </p:nvPr>
        </p:nvSpPr>
        <p:spPr>
          <a:xfrm>
            <a:off x="491613" y="1858297"/>
            <a:ext cx="11434916" cy="4463845"/>
          </a:xfrm>
        </p:spPr>
        <p:txBody>
          <a:bodyPr>
            <a:normAutofit/>
          </a:bodyPr>
          <a:lstStyle/>
          <a:p>
            <a:pPr marL="577850" indent="-457200">
              <a:lnSpc>
                <a:spcPct val="150000"/>
              </a:lnSpc>
              <a:spcBef>
                <a:spcPts val="0"/>
              </a:spcBef>
              <a:buFont typeface="Wingdings" panose="05000000000000000000" pitchFamily="2" charset="2"/>
              <a:buChar char="v"/>
            </a:pPr>
            <a:r>
              <a:rPr lang="en-US" sz="1800" dirty="0">
                <a:solidFill>
                  <a:schemeClr val="tx1"/>
                </a:solidFill>
              </a:rPr>
              <a:t>Clarified the main objectives and questions of the analysis while ensuring the data sources aligned with analytical goals.</a:t>
            </a:r>
          </a:p>
          <a:p>
            <a:pPr marL="577850" indent="-457200">
              <a:lnSpc>
                <a:spcPct val="150000"/>
              </a:lnSpc>
              <a:spcBef>
                <a:spcPts val="0"/>
              </a:spcBef>
              <a:buFont typeface="Wingdings" panose="05000000000000000000" pitchFamily="2" charset="2"/>
              <a:buChar char="v"/>
            </a:pPr>
            <a:r>
              <a:rPr lang="en-US" sz="1800" dirty="0">
                <a:solidFill>
                  <a:schemeClr val="tx1"/>
                </a:solidFill>
              </a:rPr>
              <a:t>Cleaned and refined the dataset by removing duplicates and handling missing or inconsistent values for better accuracy.</a:t>
            </a:r>
          </a:p>
          <a:p>
            <a:pPr marL="577850" indent="-457200">
              <a:lnSpc>
                <a:spcPct val="150000"/>
              </a:lnSpc>
              <a:spcBef>
                <a:spcPts val="0"/>
              </a:spcBef>
              <a:buFont typeface="Wingdings" panose="05000000000000000000" pitchFamily="2" charset="2"/>
              <a:buChar char="v"/>
            </a:pPr>
            <a:r>
              <a:rPr lang="en-US" sz="1800" dirty="0">
                <a:solidFill>
                  <a:schemeClr val="tx1"/>
                </a:solidFill>
              </a:rPr>
              <a:t>Utilized SQL techniques such as CTEs, subqueries, GROUP BY, and ranking functions to extract and interpret insights.</a:t>
            </a:r>
          </a:p>
          <a:p>
            <a:pPr marL="577850" indent="-457200">
              <a:lnSpc>
                <a:spcPct val="150000"/>
              </a:lnSpc>
              <a:spcBef>
                <a:spcPts val="0"/>
              </a:spcBef>
              <a:buFont typeface="Wingdings" panose="05000000000000000000" pitchFamily="2" charset="2"/>
              <a:buChar char="v"/>
            </a:pPr>
            <a:r>
              <a:rPr lang="en-US" sz="1800" dirty="0">
                <a:solidFill>
                  <a:schemeClr val="tx1"/>
                </a:solidFill>
              </a:rPr>
              <a:t>Designed charts and graphs to visualize engagement metrics like posts, likes, and comments, highlighting top users and hashtags.</a:t>
            </a:r>
          </a:p>
          <a:p>
            <a:pPr marL="577850" indent="-457200">
              <a:lnSpc>
                <a:spcPct val="150000"/>
              </a:lnSpc>
              <a:spcBef>
                <a:spcPts val="0"/>
              </a:spcBef>
              <a:buFont typeface="Wingdings" panose="05000000000000000000" pitchFamily="2" charset="2"/>
              <a:buChar char="v"/>
            </a:pPr>
            <a:r>
              <a:rPr lang="en-US" sz="1800" dirty="0">
                <a:solidFill>
                  <a:schemeClr val="tx1"/>
                </a:solidFill>
              </a:rPr>
              <a:t>Developed actionable strategies to enhance user engagement and retention based on data-driven insights.</a:t>
            </a:r>
          </a:p>
          <a:p>
            <a:pPr marL="577850" indent="-457200">
              <a:lnSpc>
                <a:spcPct val="150000"/>
              </a:lnSpc>
              <a:spcBef>
                <a:spcPts val="0"/>
              </a:spcBef>
              <a:buFont typeface="Wingdings" panose="05000000000000000000" pitchFamily="2" charset="2"/>
              <a:buChar char="v"/>
            </a:pPr>
            <a:r>
              <a:rPr lang="en-US" sz="1800" dirty="0">
                <a:solidFill>
                  <a:schemeClr val="tx1"/>
                </a:solidFill>
              </a:rPr>
              <a:t>Implemented and refined strategies through optimization methods to achieve consistent improvements in engagement outcomes.</a:t>
            </a:r>
          </a:p>
        </p:txBody>
      </p:sp>
    </p:spTree>
    <p:extLst>
      <p:ext uri="{BB962C8B-B14F-4D97-AF65-F5344CB8AC3E}">
        <p14:creationId xmlns:p14="http://schemas.microsoft.com/office/powerpoint/2010/main" val="146736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498" y="2305171"/>
            <a:ext cx="12123173" cy="3879167"/>
            <a:chOff x="0" y="0"/>
            <a:chExt cx="4468163" cy="1532510"/>
          </a:xfrm>
        </p:grpSpPr>
        <p:sp>
          <p:nvSpPr>
            <p:cNvPr id="3" name="Freeform 3"/>
            <p:cNvSpPr/>
            <p:nvPr/>
          </p:nvSpPr>
          <p:spPr>
            <a:xfrm>
              <a:off x="0" y="0"/>
              <a:ext cx="4468163" cy="1532510"/>
            </a:xfrm>
            <a:custGeom>
              <a:avLst/>
              <a:gdLst/>
              <a:ahLst/>
              <a:cxnLst/>
              <a:rect l="l" t="t" r="r" b="b"/>
              <a:pathLst>
                <a:path w="4468163" h="1532510">
                  <a:moveTo>
                    <a:pt x="23274" y="0"/>
                  </a:moveTo>
                  <a:lnTo>
                    <a:pt x="4444890" y="0"/>
                  </a:lnTo>
                  <a:cubicBezTo>
                    <a:pt x="4451062" y="0"/>
                    <a:pt x="4456982" y="2452"/>
                    <a:pt x="4461347" y="6817"/>
                  </a:cubicBezTo>
                  <a:cubicBezTo>
                    <a:pt x="4465711" y="11181"/>
                    <a:pt x="4468163" y="17101"/>
                    <a:pt x="4468163" y="23274"/>
                  </a:cubicBezTo>
                  <a:lnTo>
                    <a:pt x="4468163" y="1509237"/>
                  </a:lnTo>
                  <a:cubicBezTo>
                    <a:pt x="4468163" y="1522090"/>
                    <a:pt x="4457743" y="1532510"/>
                    <a:pt x="4444890" y="1532510"/>
                  </a:cubicBezTo>
                  <a:lnTo>
                    <a:pt x="23274" y="1532510"/>
                  </a:lnTo>
                  <a:cubicBezTo>
                    <a:pt x="10420" y="1532510"/>
                    <a:pt x="0" y="1522090"/>
                    <a:pt x="0" y="1509237"/>
                  </a:cubicBezTo>
                  <a:lnTo>
                    <a:pt x="0" y="23274"/>
                  </a:lnTo>
                  <a:cubicBezTo>
                    <a:pt x="0" y="10420"/>
                    <a:pt x="10420" y="0"/>
                    <a:pt x="23274" y="0"/>
                  </a:cubicBezTo>
                  <a:close/>
                </a:path>
              </a:pathLst>
            </a:custGeom>
          </p:spPr>
          <p:style>
            <a:lnRef idx="2">
              <a:schemeClr val="accent1"/>
            </a:lnRef>
            <a:fillRef idx="1002">
              <a:schemeClr val="lt2"/>
            </a:fillRef>
            <a:effectRef idx="0">
              <a:schemeClr val="accent1"/>
            </a:effectRef>
            <a:fontRef idx="minor">
              <a:schemeClr val="dk1"/>
            </a:fontRef>
          </p:style>
        </p:sp>
        <p:sp>
          <p:nvSpPr>
            <p:cNvPr id="4" name="TextBox 4"/>
            <p:cNvSpPr txBox="1"/>
            <p:nvPr/>
          </p:nvSpPr>
          <p:spPr>
            <a:xfrm>
              <a:off x="0" y="-38100"/>
              <a:ext cx="4468163" cy="1570610"/>
            </a:xfrm>
            <a:prstGeom prst="rect">
              <a:avLst/>
            </a:prstGeom>
          </p:spPr>
          <p:style>
            <a:lnRef idx="2">
              <a:schemeClr val="accent2"/>
            </a:lnRef>
            <a:fillRef idx="1">
              <a:schemeClr val="lt1"/>
            </a:fillRef>
            <a:effectRef idx="0">
              <a:schemeClr val="accent2"/>
            </a:effectRef>
            <a:fontRef idx="minor">
              <a:schemeClr val="dk1"/>
            </a:fontRef>
          </p:style>
          <p:txBody>
            <a:bodyPr lIns="33867" tIns="33867" rIns="33867" bIns="33867" rtlCol="0" anchor="ctr"/>
            <a:lstStyle/>
            <a:p>
              <a:pPr algn="ctr">
                <a:lnSpc>
                  <a:spcPts val="2080"/>
                </a:lnSpc>
              </a:pPr>
              <a:endParaRPr sz="1200"/>
            </a:p>
          </p:txBody>
        </p:sp>
      </p:grpSp>
      <p:grpSp>
        <p:nvGrpSpPr>
          <p:cNvPr id="7" name="Group 7"/>
          <p:cNvGrpSpPr/>
          <p:nvPr/>
        </p:nvGrpSpPr>
        <p:grpSpPr>
          <a:xfrm>
            <a:off x="5369252" y="3056732"/>
            <a:ext cx="1453496" cy="1453496"/>
            <a:chOff x="0" y="0"/>
            <a:chExt cx="2906992" cy="2906992"/>
          </a:xfrm>
        </p:grpSpPr>
        <p:sp>
          <p:nvSpPr>
            <p:cNvPr id="8" name="Freeform 8"/>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68294" y="768294"/>
              <a:ext cx="1370405" cy="1370405"/>
            </a:xfrm>
            <a:custGeom>
              <a:avLst/>
              <a:gdLst/>
              <a:ahLst/>
              <a:cxnLst/>
              <a:rect l="l" t="t" r="r" b="b"/>
              <a:pathLst>
                <a:path w="1370405" h="1370405">
                  <a:moveTo>
                    <a:pt x="0" y="0"/>
                  </a:moveTo>
                  <a:lnTo>
                    <a:pt x="1370404" y="0"/>
                  </a:lnTo>
                  <a:lnTo>
                    <a:pt x="1370404" y="1370404"/>
                  </a:lnTo>
                  <a:lnTo>
                    <a:pt x="0" y="1370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TextBox 12"/>
          <p:cNvSpPr txBox="1"/>
          <p:nvPr/>
        </p:nvSpPr>
        <p:spPr>
          <a:xfrm>
            <a:off x="4468766" y="4729303"/>
            <a:ext cx="3254469" cy="359073"/>
          </a:xfrm>
          <a:prstGeom prst="rect">
            <a:avLst/>
          </a:prstGeom>
        </p:spPr>
        <p:txBody>
          <a:bodyPr lIns="0" tIns="0" rIns="0" bIns="0" rtlCol="0" anchor="t">
            <a:spAutoFit/>
          </a:bodyPr>
          <a:lstStyle/>
          <a:p>
            <a:pPr algn="ctr">
              <a:lnSpc>
                <a:spcPts val="2800"/>
              </a:lnSpc>
              <a:spcBef>
                <a:spcPct val="0"/>
              </a:spcBef>
            </a:pPr>
            <a:r>
              <a:rPr lang="en-US" sz="2800" b="1" u="sng" dirty="0">
                <a:latin typeface="Times New Roman"/>
                <a:cs typeface="Times New Roman"/>
                <a:sym typeface="Lilita One"/>
              </a:rPr>
              <a:t>Comments</a:t>
            </a:r>
          </a:p>
        </p:txBody>
      </p:sp>
      <p:sp>
        <p:nvSpPr>
          <p:cNvPr id="13" name="TextBox 13"/>
          <p:cNvSpPr txBox="1"/>
          <p:nvPr/>
        </p:nvSpPr>
        <p:spPr>
          <a:xfrm>
            <a:off x="0" y="393291"/>
            <a:ext cx="12192000" cy="804323"/>
          </a:xfrm>
          <a:prstGeom prst="rect">
            <a:avLst/>
          </a:prstGeom>
        </p:spPr>
        <p:txBody>
          <a:bodyPr wrap="square" lIns="0" tIns="0" rIns="0" bIns="0" rtlCol="0" anchor="t">
            <a:spAutoFit/>
          </a:bodyPr>
          <a:lstStyle/>
          <a:p>
            <a:pPr algn="ctr">
              <a:lnSpc>
                <a:spcPts val="6840"/>
              </a:lnSpc>
              <a:spcBef>
                <a:spcPct val="0"/>
              </a:spcBef>
            </a:pPr>
            <a:r>
              <a:rPr lang="en-US" sz="5000" b="1" spc="-169" dirty="0">
                <a:latin typeface="Times New Roman" panose="02020603050405020304" pitchFamily="18" charset="0"/>
                <a:cs typeface="Times New Roman" panose="02020603050405020304" pitchFamily="18" charset="0"/>
                <a:sym typeface="Lilita One"/>
              </a:rPr>
              <a:t>Key Metrics</a:t>
            </a:r>
          </a:p>
        </p:txBody>
      </p:sp>
      <p:grpSp>
        <p:nvGrpSpPr>
          <p:cNvPr id="14" name="Group 14"/>
          <p:cNvGrpSpPr/>
          <p:nvPr/>
        </p:nvGrpSpPr>
        <p:grpSpPr>
          <a:xfrm>
            <a:off x="1727112" y="3056732"/>
            <a:ext cx="1453496" cy="1453496"/>
            <a:chOff x="0" y="0"/>
            <a:chExt cx="2906992" cy="2906992"/>
          </a:xfrm>
        </p:grpSpPr>
        <p:sp>
          <p:nvSpPr>
            <p:cNvPr id="15" name="Freeform 15"/>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6" name="Freeform 16"/>
            <p:cNvSpPr/>
            <p:nvPr/>
          </p:nvSpPr>
          <p:spPr>
            <a:xfrm>
              <a:off x="772581" y="872948"/>
              <a:ext cx="1361829" cy="1161096"/>
            </a:xfrm>
            <a:custGeom>
              <a:avLst/>
              <a:gdLst/>
              <a:ahLst/>
              <a:cxnLst/>
              <a:rect l="l" t="t" r="r" b="b"/>
              <a:pathLst>
                <a:path w="1361829" h="1161096">
                  <a:moveTo>
                    <a:pt x="0" y="0"/>
                  </a:moveTo>
                  <a:lnTo>
                    <a:pt x="1361830" y="0"/>
                  </a:lnTo>
                  <a:lnTo>
                    <a:pt x="1361830" y="1161096"/>
                  </a:lnTo>
                  <a:lnTo>
                    <a:pt x="0" y="1161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9" name="TextBox 19"/>
          <p:cNvSpPr txBox="1"/>
          <p:nvPr/>
        </p:nvSpPr>
        <p:spPr>
          <a:xfrm>
            <a:off x="826626" y="4729303"/>
            <a:ext cx="3254469" cy="359073"/>
          </a:xfrm>
          <a:prstGeom prst="rect">
            <a:avLst/>
          </a:prstGeom>
        </p:spPr>
        <p:txBody>
          <a:bodyPr lIns="0" tIns="0" rIns="0" bIns="0" rtlCol="0" anchor="t">
            <a:spAutoFit/>
          </a:bodyPr>
          <a:lstStyle/>
          <a:p>
            <a:pPr algn="ctr">
              <a:lnSpc>
                <a:spcPts val="2800"/>
              </a:lnSpc>
              <a:spcBef>
                <a:spcPct val="0"/>
              </a:spcBef>
            </a:pPr>
            <a:r>
              <a:rPr lang="en-US" sz="2800" b="1" u="sng" dirty="0">
                <a:latin typeface="Times New Roman"/>
                <a:cs typeface="Times New Roman"/>
                <a:sym typeface="Lilita One"/>
              </a:rPr>
              <a:t>Likes</a:t>
            </a:r>
            <a:endParaRPr lang="en-US" sz="2667" b="1" u="sng" dirty="0">
              <a:latin typeface="Times New Roman"/>
              <a:cs typeface="Times New Roman"/>
              <a:sym typeface="Lilita One"/>
            </a:endParaRPr>
          </a:p>
        </p:txBody>
      </p:sp>
      <p:grpSp>
        <p:nvGrpSpPr>
          <p:cNvPr id="20" name="Group 20"/>
          <p:cNvGrpSpPr/>
          <p:nvPr/>
        </p:nvGrpSpPr>
        <p:grpSpPr>
          <a:xfrm>
            <a:off x="9011392" y="3056732"/>
            <a:ext cx="1453496" cy="1453496"/>
            <a:chOff x="0" y="0"/>
            <a:chExt cx="2906992" cy="2906992"/>
          </a:xfrm>
        </p:grpSpPr>
        <p:sp>
          <p:nvSpPr>
            <p:cNvPr id="21" name="Freeform 21"/>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809545" y="872948"/>
              <a:ext cx="1310422" cy="1110285"/>
            </a:xfrm>
            <a:custGeom>
              <a:avLst/>
              <a:gdLst/>
              <a:ahLst/>
              <a:cxnLst/>
              <a:rect l="l" t="t" r="r" b="b"/>
              <a:pathLst>
                <a:path w="1310422" h="1110285">
                  <a:moveTo>
                    <a:pt x="0" y="0"/>
                  </a:moveTo>
                  <a:lnTo>
                    <a:pt x="1310421" y="0"/>
                  </a:lnTo>
                  <a:lnTo>
                    <a:pt x="1310421" y="1110285"/>
                  </a:lnTo>
                  <a:lnTo>
                    <a:pt x="0" y="11102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5" name="TextBox 25"/>
          <p:cNvSpPr txBox="1"/>
          <p:nvPr/>
        </p:nvSpPr>
        <p:spPr>
          <a:xfrm>
            <a:off x="8110906" y="4729303"/>
            <a:ext cx="3254469" cy="359073"/>
          </a:xfrm>
          <a:prstGeom prst="rect">
            <a:avLst/>
          </a:prstGeom>
        </p:spPr>
        <p:txBody>
          <a:bodyPr lIns="0" tIns="0" rIns="0" bIns="0" rtlCol="0" anchor="t">
            <a:spAutoFit/>
          </a:bodyPr>
          <a:lstStyle/>
          <a:p>
            <a:pPr algn="ctr">
              <a:lnSpc>
                <a:spcPts val="2800"/>
              </a:lnSpc>
              <a:spcBef>
                <a:spcPct val="0"/>
              </a:spcBef>
            </a:pPr>
            <a:r>
              <a:rPr lang="en-US" sz="2800" b="1" u="sng" dirty="0">
                <a:latin typeface="Times New Roman"/>
                <a:cs typeface="Times New Roman"/>
                <a:sym typeface="Lilita One"/>
              </a:rPr>
              <a:t>Photos</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626</TotalTime>
  <Words>1539</Words>
  <Application>Microsoft Office PowerPoint</Application>
  <PresentationFormat>Widescreen</PresentationFormat>
  <Paragraphs>171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Leelawadee</vt:lpstr>
      <vt:lpstr>Times New Roman</vt:lpstr>
      <vt:lpstr>Wingdings</vt:lpstr>
      <vt:lpstr>Retrospect</vt:lpstr>
      <vt:lpstr>SOCIAL MEDIA  PROJECT (META)</vt:lpstr>
      <vt:lpstr>Content</vt:lpstr>
      <vt:lpstr>ABOUT META</vt:lpstr>
      <vt:lpstr>Problem statement </vt:lpstr>
      <vt:lpstr>DATABASE SCHEMA</vt:lpstr>
      <vt:lpstr>Table Overview</vt:lpstr>
      <vt:lpstr>Data Overview</vt:lpstr>
      <vt:lpstr>Approach</vt:lpstr>
      <vt:lpstr>PowerPoint Presentation</vt:lpstr>
      <vt:lpstr>User Classification</vt:lpstr>
      <vt:lpstr>User Activity On Photos</vt:lpstr>
      <vt:lpstr>User Activity On Likes</vt:lpstr>
      <vt:lpstr>User Activity On Comments</vt:lpstr>
      <vt:lpstr>Hashtags vs Engagement</vt:lpstr>
      <vt:lpstr>User Retention</vt:lpstr>
      <vt:lpstr>User Acquisition</vt:lpstr>
      <vt:lpstr>User ENGAGEMENT</vt:lpstr>
      <vt:lpstr>Tag Categorization</vt:lpstr>
      <vt:lpstr>CONTENT–CENTRIC ANALYSIS</vt:lpstr>
      <vt:lpstr>Campaigns and Projections</vt:lpstr>
      <vt:lpstr>OVERALL Engagement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Lakshya Hasija</dc:creator>
  <cp:lastModifiedBy>Lakshya Hasija</cp:lastModifiedBy>
  <cp:revision>4</cp:revision>
  <dcterms:created xsi:type="dcterms:W3CDTF">2025-10-03T11:09:19Z</dcterms:created>
  <dcterms:modified xsi:type="dcterms:W3CDTF">2025-10-22T16:00:47Z</dcterms:modified>
</cp:coreProperties>
</file>